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15"/>
  </p:notesMasterIdLst>
  <p:handoutMasterIdLst>
    <p:handoutMasterId r:id="rId16"/>
  </p:handoutMasterIdLst>
  <p:sldIdLst>
    <p:sldId id="340" r:id="rId2"/>
    <p:sldId id="256" r:id="rId3"/>
    <p:sldId id="333" r:id="rId4"/>
    <p:sldId id="339" r:id="rId5"/>
    <p:sldId id="341" r:id="rId6"/>
    <p:sldId id="342" r:id="rId7"/>
    <p:sldId id="344" r:id="rId8"/>
    <p:sldId id="338" r:id="rId9"/>
    <p:sldId id="343" r:id="rId10"/>
    <p:sldId id="294" r:id="rId11"/>
    <p:sldId id="302" r:id="rId12"/>
    <p:sldId id="300" r:id="rId13"/>
    <p:sldId id="334"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66"/>
    <a:srgbClr val="DAE3F3"/>
    <a:srgbClr val="0033CC"/>
    <a:srgbClr val="630D20"/>
    <a:srgbClr val="6174AB"/>
    <a:srgbClr val="3C5498"/>
    <a:srgbClr val="602E39"/>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93792" autoAdjust="0"/>
  </p:normalViewPr>
  <p:slideViewPr>
    <p:cSldViewPr>
      <p:cViewPr>
        <p:scale>
          <a:sx n="100" d="100"/>
          <a:sy n="100" d="100"/>
        </p:scale>
        <p:origin x="2275" y="442"/>
      </p:cViewPr>
      <p:guideLst>
        <p:guide orient="horz" pos="2160"/>
        <p:guide pos="2880"/>
      </p:guideLst>
    </p:cSldViewPr>
  </p:slideViewPr>
  <p:notesTextViewPr>
    <p:cViewPr>
      <p:scale>
        <a:sx n="400" d="100"/>
        <a:sy n="400" d="100"/>
      </p:scale>
      <p:origin x="0" y="0"/>
    </p:cViewPr>
  </p:notesTextViewPr>
  <p:sorterViewPr>
    <p:cViewPr varScale="1">
      <p:scale>
        <a:sx n="100" d="100"/>
        <a:sy n="100" d="100"/>
      </p:scale>
      <p:origin x="0" y="-1344"/>
    </p:cViewPr>
  </p:sorterViewPr>
  <p:notesViewPr>
    <p:cSldViewPr>
      <p:cViewPr varScale="1">
        <p:scale>
          <a:sx n="70" d="100"/>
          <a:sy n="70" d="100"/>
        </p:scale>
        <p:origin x="412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938B88-DFC3-4D5A-BBCF-FD3A3C4E920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B12659E-11E6-490D-8919-3656DAAF70AE}">
      <dgm:prSet/>
      <dgm:spPr/>
      <dgm:t>
        <a:bodyPr/>
        <a:lstStyle/>
        <a:p>
          <a:r>
            <a:rPr lang="en-US" b="1" i="0"/>
            <a:t>1. You are your boss when you are an entrepreneur instead of an employee</a:t>
          </a:r>
          <a:endParaRPr lang="en-US"/>
        </a:p>
      </dgm:t>
    </dgm:pt>
    <dgm:pt modelId="{A73D89FA-7B50-4E0A-8467-B68C6017C569}" type="parTrans" cxnId="{FAEE89BD-FADF-4B9C-9581-4D6F60BB646F}">
      <dgm:prSet/>
      <dgm:spPr/>
      <dgm:t>
        <a:bodyPr/>
        <a:lstStyle/>
        <a:p>
          <a:endParaRPr lang="en-US"/>
        </a:p>
      </dgm:t>
    </dgm:pt>
    <dgm:pt modelId="{C0BF0CF1-6F01-44EF-A13A-E21BACBF377F}" type="sibTrans" cxnId="{FAEE89BD-FADF-4B9C-9581-4D6F60BB646F}">
      <dgm:prSet/>
      <dgm:spPr/>
      <dgm:t>
        <a:bodyPr/>
        <a:lstStyle/>
        <a:p>
          <a:endParaRPr lang="en-US"/>
        </a:p>
      </dgm:t>
    </dgm:pt>
    <dgm:pt modelId="{27F727C1-C5DC-4B7A-B1A0-A8D950AF73A4}">
      <dgm:prSet/>
      <dgm:spPr/>
      <dgm:t>
        <a:bodyPr/>
        <a:lstStyle/>
        <a:p>
          <a:r>
            <a:rPr lang="en-US" b="1" i="0"/>
            <a:t>2. You own your time and make your own decisions for your business</a:t>
          </a:r>
          <a:endParaRPr lang="en-US"/>
        </a:p>
      </dgm:t>
    </dgm:pt>
    <dgm:pt modelId="{CE8E571A-9E54-4148-B2C5-F7847783D224}" type="parTrans" cxnId="{211CA3EF-7E6B-4F69-88A3-3E57EAEF0386}">
      <dgm:prSet/>
      <dgm:spPr/>
      <dgm:t>
        <a:bodyPr/>
        <a:lstStyle/>
        <a:p>
          <a:endParaRPr lang="en-US"/>
        </a:p>
      </dgm:t>
    </dgm:pt>
    <dgm:pt modelId="{86FEAE2A-7E2A-4803-811E-5A32998B956F}" type="sibTrans" cxnId="{211CA3EF-7E6B-4F69-88A3-3E57EAEF0386}">
      <dgm:prSet/>
      <dgm:spPr/>
      <dgm:t>
        <a:bodyPr/>
        <a:lstStyle/>
        <a:p>
          <a:endParaRPr lang="en-US"/>
        </a:p>
      </dgm:t>
    </dgm:pt>
    <dgm:pt modelId="{34FD0174-FE98-4AFF-A3C1-123765EC02D6}">
      <dgm:prSet/>
      <dgm:spPr/>
      <dgm:t>
        <a:bodyPr/>
        <a:lstStyle/>
        <a:p>
          <a:r>
            <a:rPr lang="en-US" b="1" i="0" dirty="0"/>
            <a:t>3. Unlimited opportunity for income, if you are success</a:t>
          </a:r>
          <a:endParaRPr lang="en-US" dirty="0"/>
        </a:p>
      </dgm:t>
    </dgm:pt>
    <dgm:pt modelId="{F2423A39-77F4-4BFB-8612-A6000EE5FE23}" type="parTrans" cxnId="{A6988DCE-84B3-488C-ACA6-A2872959214B}">
      <dgm:prSet/>
      <dgm:spPr/>
      <dgm:t>
        <a:bodyPr/>
        <a:lstStyle/>
        <a:p>
          <a:endParaRPr lang="en-US"/>
        </a:p>
      </dgm:t>
    </dgm:pt>
    <dgm:pt modelId="{CCC2D1D3-5F0D-491D-A782-61B1D4A6BA34}" type="sibTrans" cxnId="{A6988DCE-84B3-488C-ACA6-A2872959214B}">
      <dgm:prSet/>
      <dgm:spPr/>
      <dgm:t>
        <a:bodyPr/>
        <a:lstStyle/>
        <a:p>
          <a:endParaRPr lang="en-US"/>
        </a:p>
      </dgm:t>
    </dgm:pt>
    <dgm:pt modelId="{C16CEE3A-C4CD-4C0D-9FFF-720BD0C93991}">
      <dgm:prSet/>
      <dgm:spPr/>
      <dgm:t>
        <a:bodyPr/>
        <a:lstStyle/>
        <a:p>
          <a:r>
            <a:rPr lang="en-US" b="1" i="0"/>
            <a:t>4. Entrepreneurs are happier and healthier than employed people</a:t>
          </a:r>
          <a:endParaRPr lang="en-US"/>
        </a:p>
      </dgm:t>
    </dgm:pt>
    <dgm:pt modelId="{B679229D-D6D4-4208-BE68-401591E9E8D1}" type="parTrans" cxnId="{3376B984-84B6-4C60-A877-4DBFBD553A64}">
      <dgm:prSet/>
      <dgm:spPr/>
      <dgm:t>
        <a:bodyPr/>
        <a:lstStyle/>
        <a:p>
          <a:endParaRPr lang="en-US"/>
        </a:p>
      </dgm:t>
    </dgm:pt>
    <dgm:pt modelId="{1AD6FD7E-B7BE-4546-9B3C-87238340D676}" type="sibTrans" cxnId="{3376B984-84B6-4C60-A877-4DBFBD553A64}">
      <dgm:prSet/>
      <dgm:spPr/>
      <dgm:t>
        <a:bodyPr/>
        <a:lstStyle/>
        <a:p>
          <a:endParaRPr lang="en-US"/>
        </a:p>
      </dgm:t>
    </dgm:pt>
    <dgm:pt modelId="{A3B5FC6B-2F9F-47D3-887B-2026B81B429E}">
      <dgm:prSet/>
      <dgm:spPr/>
      <dgm:t>
        <a:bodyPr/>
        <a:lstStyle/>
        <a:p>
          <a:r>
            <a:rPr lang="en-US" b="1" i="0"/>
            <a:t>5. Building a business is more satisfying</a:t>
          </a:r>
          <a:endParaRPr lang="en-US"/>
        </a:p>
      </dgm:t>
    </dgm:pt>
    <dgm:pt modelId="{581B2A66-3BE5-4A2E-8977-6D98DB802886}" type="parTrans" cxnId="{D4DC7FDA-EA41-4863-89FF-31BDC9D6F8E9}">
      <dgm:prSet/>
      <dgm:spPr/>
      <dgm:t>
        <a:bodyPr/>
        <a:lstStyle/>
        <a:p>
          <a:endParaRPr lang="en-US"/>
        </a:p>
      </dgm:t>
    </dgm:pt>
    <dgm:pt modelId="{CB6E1D5F-7129-4F03-B10E-E8B7FF398755}" type="sibTrans" cxnId="{D4DC7FDA-EA41-4863-89FF-31BDC9D6F8E9}">
      <dgm:prSet/>
      <dgm:spPr/>
      <dgm:t>
        <a:bodyPr/>
        <a:lstStyle/>
        <a:p>
          <a:endParaRPr lang="en-US"/>
        </a:p>
      </dgm:t>
    </dgm:pt>
    <dgm:pt modelId="{82ED36F5-4860-4CE8-A2F7-8F08D4758B6E}">
      <dgm:prSet/>
      <dgm:spPr/>
      <dgm:t>
        <a:bodyPr/>
        <a:lstStyle/>
        <a:p>
          <a:r>
            <a:rPr lang="en-US" b="1" i="0"/>
            <a:t>6. You feel more motivated as an entrepreneur instead of being employed</a:t>
          </a:r>
          <a:endParaRPr lang="en-US"/>
        </a:p>
      </dgm:t>
    </dgm:pt>
    <dgm:pt modelId="{014587B7-F1F6-4A62-B0AD-CAF80327C25C}" type="parTrans" cxnId="{5A67FF49-C8EA-4826-BDD5-D0CF538D63F1}">
      <dgm:prSet/>
      <dgm:spPr/>
      <dgm:t>
        <a:bodyPr/>
        <a:lstStyle/>
        <a:p>
          <a:endParaRPr lang="en-US"/>
        </a:p>
      </dgm:t>
    </dgm:pt>
    <dgm:pt modelId="{10CAD9E7-9C94-422F-9EDF-260BC3553A43}" type="sibTrans" cxnId="{5A67FF49-C8EA-4826-BDD5-D0CF538D63F1}">
      <dgm:prSet/>
      <dgm:spPr/>
      <dgm:t>
        <a:bodyPr/>
        <a:lstStyle/>
        <a:p>
          <a:endParaRPr lang="en-US"/>
        </a:p>
      </dgm:t>
    </dgm:pt>
    <dgm:pt modelId="{C946F15E-B7F6-4917-89CA-7B23CA80582A}">
      <dgm:prSet/>
      <dgm:spPr/>
      <dgm:t>
        <a:bodyPr/>
        <a:lstStyle/>
        <a:p>
          <a:r>
            <a:rPr lang="en-US" b="1" i="0"/>
            <a:t>7. As an entrepreneur, you can live the lifestyle you like</a:t>
          </a:r>
          <a:endParaRPr lang="en-US"/>
        </a:p>
      </dgm:t>
    </dgm:pt>
    <dgm:pt modelId="{1E369F98-F8FA-4B2E-B4CF-825E939C1F04}" type="parTrans" cxnId="{5156BF0E-75C3-4220-B064-538BCC14C285}">
      <dgm:prSet/>
      <dgm:spPr/>
      <dgm:t>
        <a:bodyPr/>
        <a:lstStyle/>
        <a:p>
          <a:endParaRPr lang="en-US"/>
        </a:p>
      </dgm:t>
    </dgm:pt>
    <dgm:pt modelId="{A6782D7B-A771-4E27-8915-9CD46C97E8B1}" type="sibTrans" cxnId="{5156BF0E-75C3-4220-B064-538BCC14C285}">
      <dgm:prSet/>
      <dgm:spPr/>
      <dgm:t>
        <a:bodyPr/>
        <a:lstStyle/>
        <a:p>
          <a:endParaRPr lang="en-US"/>
        </a:p>
      </dgm:t>
    </dgm:pt>
    <dgm:pt modelId="{303470E2-052C-4B84-BF97-8407C34E98CC}">
      <dgm:prSet/>
      <dgm:spPr/>
      <dgm:t>
        <a:bodyPr/>
        <a:lstStyle/>
        <a:p>
          <a:r>
            <a:rPr lang="en-US" b="1" i="0"/>
            <a:t>8. You Can Work From Anywhere</a:t>
          </a:r>
          <a:endParaRPr lang="en-US"/>
        </a:p>
      </dgm:t>
    </dgm:pt>
    <dgm:pt modelId="{58611AEF-00B8-4EF9-A895-78153680F820}" type="parTrans" cxnId="{B03F3741-ADCB-439C-9974-EB40676ABA83}">
      <dgm:prSet/>
      <dgm:spPr/>
      <dgm:t>
        <a:bodyPr/>
        <a:lstStyle/>
        <a:p>
          <a:endParaRPr lang="en-US"/>
        </a:p>
      </dgm:t>
    </dgm:pt>
    <dgm:pt modelId="{4CF0CECA-833A-4212-AF5A-26E2A84E52D3}" type="sibTrans" cxnId="{B03F3741-ADCB-439C-9974-EB40676ABA83}">
      <dgm:prSet/>
      <dgm:spPr/>
      <dgm:t>
        <a:bodyPr/>
        <a:lstStyle/>
        <a:p>
          <a:endParaRPr lang="en-US"/>
        </a:p>
      </dgm:t>
    </dgm:pt>
    <dgm:pt modelId="{0E8B9DE8-8E3E-44B2-9408-BBBC8AD61FA3}">
      <dgm:prSet/>
      <dgm:spPr/>
      <dgm:t>
        <a:bodyPr/>
        <a:lstStyle/>
        <a:p>
          <a:r>
            <a:rPr lang="en-US" b="1" i="0"/>
            <a:t>9. If You are an Entrepreneur, There is No Dress Code like When You Are Employed</a:t>
          </a:r>
          <a:endParaRPr lang="en-US"/>
        </a:p>
      </dgm:t>
    </dgm:pt>
    <dgm:pt modelId="{9EE3D699-65A7-462B-8BA4-3B82AD7AC27F}" type="parTrans" cxnId="{1F682BD9-AC8E-4066-BDA4-0EB052AD6E9E}">
      <dgm:prSet/>
      <dgm:spPr/>
      <dgm:t>
        <a:bodyPr/>
        <a:lstStyle/>
        <a:p>
          <a:endParaRPr lang="en-US"/>
        </a:p>
      </dgm:t>
    </dgm:pt>
    <dgm:pt modelId="{694EDA76-E0BC-4DF5-A4D2-F1656D765D83}" type="sibTrans" cxnId="{1F682BD9-AC8E-4066-BDA4-0EB052AD6E9E}">
      <dgm:prSet/>
      <dgm:spPr/>
      <dgm:t>
        <a:bodyPr/>
        <a:lstStyle/>
        <a:p>
          <a:endParaRPr lang="en-US"/>
        </a:p>
      </dgm:t>
    </dgm:pt>
    <dgm:pt modelId="{7BB9BDFF-9C23-43A0-BECD-8142EFAA915E}">
      <dgm:prSet/>
      <dgm:spPr/>
      <dgm:t>
        <a:bodyPr/>
        <a:lstStyle/>
        <a:p>
          <a:r>
            <a:rPr lang="en-US" b="1" i="0"/>
            <a:t>10. Flexibility and Independence</a:t>
          </a:r>
          <a:endParaRPr lang="en-US"/>
        </a:p>
      </dgm:t>
    </dgm:pt>
    <dgm:pt modelId="{7FDB6B26-1840-48FC-8794-820B8983FDE0}" type="parTrans" cxnId="{53C126BD-A9A0-41C8-8D98-C02BA30E4008}">
      <dgm:prSet/>
      <dgm:spPr/>
      <dgm:t>
        <a:bodyPr/>
        <a:lstStyle/>
        <a:p>
          <a:endParaRPr lang="en-US"/>
        </a:p>
      </dgm:t>
    </dgm:pt>
    <dgm:pt modelId="{93C96030-BC10-4380-97A9-E14A222ED21D}" type="sibTrans" cxnId="{53C126BD-A9A0-41C8-8D98-C02BA30E4008}">
      <dgm:prSet/>
      <dgm:spPr/>
      <dgm:t>
        <a:bodyPr/>
        <a:lstStyle/>
        <a:p>
          <a:endParaRPr lang="en-US"/>
        </a:p>
      </dgm:t>
    </dgm:pt>
    <dgm:pt modelId="{87FDD8FC-A404-4F42-AC3C-0F1D0F5BB10D}" type="pres">
      <dgm:prSet presAssocID="{42938B88-DFC3-4D5A-BBCF-FD3A3C4E9206}" presName="diagram" presStyleCnt="0">
        <dgm:presLayoutVars>
          <dgm:dir/>
          <dgm:resizeHandles val="exact"/>
        </dgm:presLayoutVars>
      </dgm:prSet>
      <dgm:spPr/>
    </dgm:pt>
    <dgm:pt modelId="{F58F182F-C697-47C2-8874-8E026E436B68}" type="pres">
      <dgm:prSet presAssocID="{4B12659E-11E6-490D-8919-3656DAAF70AE}" presName="node" presStyleLbl="node1" presStyleIdx="0" presStyleCnt="10">
        <dgm:presLayoutVars>
          <dgm:bulletEnabled val="1"/>
        </dgm:presLayoutVars>
      </dgm:prSet>
      <dgm:spPr/>
    </dgm:pt>
    <dgm:pt modelId="{6C62434F-F670-44B5-9EBD-162D5B76FA62}" type="pres">
      <dgm:prSet presAssocID="{C0BF0CF1-6F01-44EF-A13A-E21BACBF377F}" presName="sibTrans" presStyleCnt="0"/>
      <dgm:spPr/>
    </dgm:pt>
    <dgm:pt modelId="{751E269B-3B14-48A9-B3A8-E98F291BD3D1}" type="pres">
      <dgm:prSet presAssocID="{27F727C1-C5DC-4B7A-B1A0-A8D950AF73A4}" presName="node" presStyleLbl="node1" presStyleIdx="1" presStyleCnt="10">
        <dgm:presLayoutVars>
          <dgm:bulletEnabled val="1"/>
        </dgm:presLayoutVars>
      </dgm:prSet>
      <dgm:spPr/>
    </dgm:pt>
    <dgm:pt modelId="{560C5A20-2189-4EFC-BA02-DAC3B6EF09B9}" type="pres">
      <dgm:prSet presAssocID="{86FEAE2A-7E2A-4803-811E-5A32998B956F}" presName="sibTrans" presStyleCnt="0"/>
      <dgm:spPr/>
    </dgm:pt>
    <dgm:pt modelId="{1DE71153-2F67-4B5B-A0E0-7D56C349AFDE}" type="pres">
      <dgm:prSet presAssocID="{34FD0174-FE98-4AFF-A3C1-123765EC02D6}" presName="node" presStyleLbl="node1" presStyleIdx="2" presStyleCnt="10">
        <dgm:presLayoutVars>
          <dgm:bulletEnabled val="1"/>
        </dgm:presLayoutVars>
      </dgm:prSet>
      <dgm:spPr/>
    </dgm:pt>
    <dgm:pt modelId="{64032AD0-646D-4F2D-B27B-96C325955FE5}" type="pres">
      <dgm:prSet presAssocID="{CCC2D1D3-5F0D-491D-A782-61B1D4A6BA34}" presName="sibTrans" presStyleCnt="0"/>
      <dgm:spPr/>
    </dgm:pt>
    <dgm:pt modelId="{042010CA-04A8-477D-800C-1335C8758944}" type="pres">
      <dgm:prSet presAssocID="{C16CEE3A-C4CD-4C0D-9FFF-720BD0C93991}" presName="node" presStyleLbl="node1" presStyleIdx="3" presStyleCnt="10">
        <dgm:presLayoutVars>
          <dgm:bulletEnabled val="1"/>
        </dgm:presLayoutVars>
      </dgm:prSet>
      <dgm:spPr/>
    </dgm:pt>
    <dgm:pt modelId="{8D37E6E3-3A1D-4D3D-96F7-73354A0569F2}" type="pres">
      <dgm:prSet presAssocID="{1AD6FD7E-B7BE-4546-9B3C-87238340D676}" presName="sibTrans" presStyleCnt="0"/>
      <dgm:spPr/>
    </dgm:pt>
    <dgm:pt modelId="{880DF9A1-6669-4107-9D94-3832A6D36D05}" type="pres">
      <dgm:prSet presAssocID="{A3B5FC6B-2F9F-47D3-887B-2026B81B429E}" presName="node" presStyleLbl="node1" presStyleIdx="4" presStyleCnt="10">
        <dgm:presLayoutVars>
          <dgm:bulletEnabled val="1"/>
        </dgm:presLayoutVars>
      </dgm:prSet>
      <dgm:spPr/>
    </dgm:pt>
    <dgm:pt modelId="{5891E960-79C8-4766-A661-7FD786D8B1F3}" type="pres">
      <dgm:prSet presAssocID="{CB6E1D5F-7129-4F03-B10E-E8B7FF398755}" presName="sibTrans" presStyleCnt="0"/>
      <dgm:spPr/>
    </dgm:pt>
    <dgm:pt modelId="{4A94876C-0310-496B-8D1D-324DC8F113F9}" type="pres">
      <dgm:prSet presAssocID="{82ED36F5-4860-4CE8-A2F7-8F08D4758B6E}" presName="node" presStyleLbl="node1" presStyleIdx="5" presStyleCnt="10">
        <dgm:presLayoutVars>
          <dgm:bulletEnabled val="1"/>
        </dgm:presLayoutVars>
      </dgm:prSet>
      <dgm:spPr/>
    </dgm:pt>
    <dgm:pt modelId="{4B3E1978-4CAF-411C-B066-15E8550086E2}" type="pres">
      <dgm:prSet presAssocID="{10CAD9E7-9C94-422F-9EDF-260BC3553A43}" presName="sibTrans" presStyleCnt="0"/>
      <dgm:spPr/>
    </dgm:pt>
    <dgm:pt modelId="{91120809-356C-474E-BABA-3B1714B6F0BB}" type="pres">
      <dgm:prSet presAssocID="{C946F15E-B7F6-4917-89CA-7B23CA80582A}" presName="node" presStyleLbl="node1" presStyleIdx="6" presStyleCnt="10">
        <dgm:presLayoutVars>
          <dgm:bulletEnabled val="1"/>
        </dgm:presLayoutVars>
      </dgm:prSet>
      <dgm:spPr/>
    </dgm:pt>
    <dgm:pt modelId="{04921183-4069-45AF-BBD9-0547765B4AFD}" type="pres">
      <dgm:prSet presAssocID="{A6782D7B-A771-4E27-8915-9CD46C97E8B1}" presName="sibTrans" presStyleCnt="0"/>
      <dgm:spPr/>
    </dgm:pt>
    <dgm:pt modelId="{F8AC1E53-A77E-42FF-AE2E-B1EAD9F31D2F}" type="pres">
      <dgm:prSet presAssocID="{303470E2-052C-4B84-BF97-8407C34E98CC}" presName="node" presStyleLbl="node1" presStyleIdx="7" presStyleCnt="10">
        <dgm:presLayoutVars>
          <dgm:bulletEnabled val="1"/>
        </dgm:presLayoutVars>
      </dgm:prSet>
      <dgm:spPr/>
    </dgm:pt>
    <dgm:pt modelId="{16537F3C-5A82-483B-9C39-D2EE0B87DCAE}" type="pres">
      <dgm:prSet presAssocID="{4CF0CECA-833A-4212-AF5A-26E2A84E52D3}" presName="sibTrans" presStyleCnt="0"/>
      <dgm:spPr/>
    </dgm:pt>
    <dgm:pt modelId="{45DD46F2-8521-4F28-8CD8-C72811718207}" type="pres">
      <dgm:prSet presAssocID="{0E8B9DE8-8E3E-44B2-9408-BBBC8AD61FA3}" presName="node" presStyleLbl="node1" presStyleIdx="8" presStyleCnt="10">
        <dgm:presLayoutVars>
          <dgm:bulletEnabled val="1"/>
        </dgm:presLayoutVars>
      </dgm:prSet>
      <dgm:spPr/>
    </dgm:pt>
    <dgm:pt modelId="{8ADE65CC-F10F-4937-BBAC-3D4D54EAD9E4}" type="pres">
      <dgm:prSet presAssocID="{694EDA76-E0BC-4DF5-A4D2-F1656D765D83}" presName="sibTrans" presStyleCnt="0"/>
      <dgm:spPr/>
    </dgm:pt>
    <dgm:pt modelId="{CEC3E524-7AF1-4986-844F-84272793C51E}" type="pres">
      <dgm:prSet presAssocID="{7BB9BDFF-9C23-43A0-BECD-8142EFAA915E}" presName="node" presStyleLbl="node1" presStyleIdx="9" presStyleCnt="10">
        <dgm:presLayoutVars>
          <dgm:bulletEnabled val="1"/>
        </dgm:presLayoutVars>
      </dgm:prSet>
      <dgm:spPr/>
    </dgm:pt>
  </dgm:ptLst>
  <dgm:cxnLst>
    <dgm:cxn modelId="{5156BF0E-75C3-4220-B064-538BCC14C285}" srcId="{42938B88-DFC3-4D5A-BBCF-FD3A3C4E9206}" destId="{C946F15E-B7F6-4917-89CA-7B23CA80582A}" srcOrd="6" destOrd="0" parTransId="{1E369F98-F8FA-4B2E-B4CF-825E939C1F04}" sibTransId="{A6782D7B-A771-4E27-8915-9CD46C97E8B1}"/>
    <dgm:cxn modelId="{88BFEB32-F26B-4D9F-B2E5-8123D89F978E}" type="presOf" srcId="{A3B5FC6B-2F9F-47D3-887B-2026B81B429E}" destId="{880DF9A1-6669-4107-9D94-3832A6D36D05}" srcOrd="0" destOrd="0" presId="urn:microsoft.com/office/officeart/2005/8/layout/default"/>
    <dgm:cxn modelId="{B03F3741-ADCB-439C-9974-EB40676ABA83}" srcId="{42938B88-DFC3-4D5A-BBCF-FD3A3C4E9206}" destId="{303470E2-052C-4B84-BF97-8407C34E98CC}" srcOrd="7" destOrd="0" parTransId="{58611AEF-00B8-4EF9-A895-78153680F820}" sibTransId="{4CF0CECA-833A-4212-AF5A-26E2A84E52D3}"/>
    <dgm:cxn modelId="{5A67FF49-C8EA-4826-BDD5-D0CF538D63F1}" srcId="{42938B88-DFC3-4D5A-BBCF-FD3A3C4E9206}" destId="{82ED36F5-4860-4CE8-A2F7-8F08D4758B6E}" srcOrd="5" destOrd="0" parTransId="{014587B7-F1F6-4A62-B0AD-CAF80327C25C}" sibTransId="{10CAD9E7-9C94-422F-9EDF-260BC3553A43}"/>
    <dgm:cxn modelId="{7BDFE673-D67A-4426-B478-3BF7453B4DC9}" type="presOf" srcId="{C946F15E-B7F6-4917-89CA-7B23CA80582A}" destId="{91120809-356C-474E-BABA-3B1714B6F0BB}" srcOrd="0" destOrd="0" presId="urn:microsoft.com/office/officeart/2005/8/layout/default"/>
    <dgm:cxn modelId="{CEB8837A-5171-4E84-B994-B8E79FC2793F}" type="presOf" srcId="{7BB9BDFF-9C23-43A0-BECD-8142EFAA915E}" destId="{CEC3E524-7AF1-4986-844F-84272793C51E}" srcOrd="0" destOrd="0" presId="urn:microsoft.com/office/officeart/2005/8/layout/default"/>
    <dgm:cxn modelId="{E1FFDB82-8C26-4481-AC85-C9CBF75B0E74}" type="presOf" srcId="{34FD0174-FE98-4AFF-A3C1-123765EC02D6}" destId="{1DE71153-2F67-4B5B-A0E0-7D56C349AFDE}" srcOrd="0" destOrd="0" presId="urn:microsoft.com/office/officeart/2005/8/layout/default"/>
    <dgm:cxn modelId="{3376B984-84B6-4C60-A877-4DBFBD553A64}" srcId="{42938B88-DFC3-4D5A-BBCF-FD3A3C4E9206}" destId="{C16CEE3A-C4CD-4C0D-9FFF-720BD0C93991}" srcOrd="3" destOrd="0" parTransId="{B679229D-D6D4-4208-BE68-401591E9E8D1}" sibTransId="{1AD6FD7E-B7BE-4546-9B3C-87238340D676}"/>
    <dgm:cxn modelId="{4C0CD1A8-9C0A-4C10-A06D-A58B45C81DF2}" type="presOf" srcId="{C16CEE3A-C4CD-4C0D-9FFF-720BD0C93991}" destId="{042010CA-04A8-477D-800C-1335C8758944}" srcOrd="0" destOrd="0" presId="urn:microsoft.com/office/officeart/2005/8/layout/default"/>
    <dgm:cxn modelId="{53C126BD-A9A0-41C8-8D98-C02BA30E4008}" srcId="{42938B88-DFC3-4D5A-BBCF-FD3A3C4E9206}" destId="{7BB9BDFF-9C23-43A0-BECD-8142EFAA915E}" srcOrd="9" destOrd="0" parTransId="{7FDB6B26-1840-48FC-8794-820B8983FDE0}" sibTransId="{93C96030-BC10-4380-97A9-E14A222ED21D}"/>
    <dgm:cxn modelId="{FAEE89BD-FADF-4B9C-9581-4D6F60BB646F}" srcId="{42938B88-DFC3-4D5A-BBCF-FD3A3C4E9206}" destId="{4B12659E-11E6-490D-8919-3656DAAF70AE}" srcOrd="0" destOrd="0" parTransId="{A73D89FA-7B50-4E0A-8467-B68C6017C569}" sibTransId="{C0BF0CF1-6F01-44EF-A13A-E21BACBF377F}"/>
    <dgm:cxn modelId="{931152C0-B862-40D3-BB62-B93A4E9C2FEF}" type="presOf" srcId="{82ED36F5-4860-4CE8-A2F7-8F08D4758B6E}" destId="{4A94876C-0310-496B-8D1D-324DC8F113F9}" srcOrd="0" destOrd="0" presId="urn:microsoft.com/office/officeart/2005/8/layout/default"/>
    <dgm:cxn modelId="{4879A7C1-AAAB-415A-9EE8-3B7CE7B47441}" type="presOf" srcId="{303470E2-052C-4B84-BF97-8407C34E98CC}" destId="{F8AC1E53-A77E-42FF-AE2E-B1EAD9F31D2F}" srcOrd="0" destOrd="0" presId="urn:microsoft.com/office/officeart/2005/8/layout/default"/>
    <dgm:cxn modelId="{E2722CC3-63EC-4DCE-8D7C-D817737DB218}" type="presOf" srcId="{27F727C1-C5DC-4B7A-B1A0-A8D950AF73A4}" destId="{751E269B-3B14-48A9-B3A8-E98F291BD3D1}" srcOrd="0" destOrd="0" presId="urn:microsoft.com/office/officeart/2005/8/layout/default"/>
    <dgm:cxn modelId="{A6988DCE-84B3-488C-ACA6-A2872959214B}" srcId="{42938B88-DFC3-4D5A-BBCF-FD3A3C4E9206}" destId="{34FD0174-FE98-4AFF-A3C1-123765EC02D6}" srcOrd="2" destOrd="0" parTransId="{F2423A39-77F4-4BFB-8612-A6000EE5FE23}" sibTransId="{CCC2D1D3-5F0D-491D-A782-61B1D4A6BA34}"/>
    <dgm:cxn modelId="{1F682BD9-AC8E-4066-BDA4-0EB052AD6E9E}" srcId="{42938B88-DFC3-4D5A-BBCF-FD3A3C4E9206}" destId="{0E8B9DE8-8E3E-44B2-9408-BBBC8AD61FA3}" srcOrd="8" destOrd="0" parTransId="{9EE3D699-65A7-462B-8BA4-3B82AD7AC27F}" sibTransId="{694EDA76-E0BC-4DF5-A4D2-F1656D765D83}"/>
    <dgm:cxn modelId="{D4DC7FDA-EA41-4863-89FF-31BDC9D6F8E9}" srcId="{42938B88-DFC3-4D5A-BBCF-FD3A3C4E9206}" destId="{A3B5FC6B-2F9F-47D3-887B-2026B81B429E}" srcOrd="4" destOrd="0" parTransId="{581B2A66-3BE5-4A2E-8977-6D98DB802886}" sibTransId="{CB6E1D5F-7129-4F03-B10E-E8B7FF398755}"/>
    <dgm:cxn modelId="{464774E5-09E5-49F7-88CC-BA96137BED9E}" type="presOf" srcId="{4B12659E-11E6-490D-8919-3656DAAF70AE}" destId="{F58F182F-C697-47C2-8874-8E026E436B68}" srcOrd="0" destOrd="0" presId="urn:microsoft.com/office/officeart/2005/8/layout/default"/>
    <dgm:cxn modelId="{52FCE9EE-C5F8-48ED-8799-5A54E81FC96E}" type="presOf" srcId="{0E8B9DE8-8E3E-44B2-9408-BBBC8AD61FA3}" destId="{45DD46F2-8521-4F28-8CD8-C72811718207}" srcOrd="0" destOrd="0" presId="urn:microsoft.com/office/officeart/2005/8/layout/default"/>
    <dgm:cxn modelId="{211CA3EF-7E6B-4F69-88A3-3E57EAEF0386}" srcId="{42938B88-DFC3-4D5A-BBCF-FD3A3C4E9206}" destId="{27F727C1-C5DC-4B7A-B1A0-A8D950AF73A4}" srcOrd="1" destOrd="0" parTransId="{CE8E571A-9E54-4148-B2C5-F7847783D224}" sibTransId="{86FEAE2A-7E2A-4803-811E-5A32998B956F}"/>
    <dgm:cxn modelId="{420268F4-6262-4EAB-837F-98D542E6CF85}" type="presOf" srcId="{42938B88-DFC3-4D5A-BBCF-FD3A3C4E9206}" destId="{87FDD8FC-A404-4F42-AC3C-0F1D0F5BB10D}" srcOrd="0" destOrd="0" presId="urn:microsoft.com/office/officeart/2005/8/layout/default"/>
    <dgm:cxn modelId="{16F3510E-B45D-40DA-BBD1-93594B685F6C}" type="presParOf" srcId="{87FDD8FC-A404-4F42-AC3C-0F1D0F5BB10D}" destId="{F58F182F-C697-47C2-8874-8E026E436B68}" srcOrd="0" destOrd="0" presId="urn:microsoft.com/office/officeart/2005/8/layout/default"/>
    <dgm:cxn modelId="{CB3F28E9-356D-4705-B99C-235C74A0361C}" type="presParOf" srcId="{87FDD8FC-A404-4F42-AC3C-0F1D0F5BB10D}" destId="{6C62434F-F670-44B5-9EBD-162D5B76FA62}" srcOrd="1" destOrd="0" presId="urn:microsoft.com/office/officeart/2005/8/layout/default"/>
    <dgm:cxn modelId="{6162E616-0F04-4932-ACB1-33EC2934F08E}" type="presParOf" srcId="{87FDD8FC-A404-4F42-AC3C-0F1D0F5BB10D}" destId="{751E269B-3B14-48A9-B3A8-E98F291BD3D1}" srcOrd="2" destOrd="0" presId="urn:microsoft.com/office/officeart/2005/8/layout/default"/>
    <dgm:cxn modelId="{0A6F1478-18E8-493D-AF21-F57AFA477840}" type="presParOf" srcId="{87FDD8FC-A404-4F42-AC3C-0F1D0F5BB10D}" destId="{560C5A20-2189-4EFC-BA02-DAC3B6EF09B9}" srcOrd="3" destOrd="0" presId="urn:microsoft.com/office/officeart/2005/8/layout/default"/>
    <dgm:cxn modelId="{4BF133E3-7DF7-4188-9B82-FA39C24C0A9D}" type="presParOf" srcId="{87FDD8FC-A404-4F42-AC3C-0F1D0F5BB10D}" destId="{1DE71153-2F67-4B5B-A0E0-7D56C349AFDE}" srcOrd="4" destOrd="0" presId="urn:microsoft.com/office/officeart/2005/8/layout/default"/>
    <dgm:cxn modelId="{ECE103EF-9766-4DF2-ACA5-77E08BC3F17F}" type="presParOf" srcId="{87FDD8FC-A404-4F42-AC3C-0F1D0F5BB10D}" destId="{64032AD0-646D-4F2D-B27B-96C325955FE5}" srcOrd="5" destOrd="0" presId="urn:microsoft.com/office/officeart/2005/8/layout/default"/>
    <dgm:cxn modelId="{E6B3235C-E543-4685-AD26-143D5D5DA1B8}" type="presParOf" srcId="{87FDD8FC-A404-4F42-AC3C-0F1D0F5BB10D}" destId="{042010CA-04A8-477D-800C-1335C8758944}" srcOrd="6" destOrd="0" presId="urn:microsoft.com/office/officeart/2005/8/layout/default"/>
    <dgm:cxn modelId="{A8A38EC5-599A-4C24-81B3-746D3478C75E}" type="presParOf" srcId="{87FDD8FC-A404-4F42-AC3C-0F1D0F5BB10D}" destId="{8D37E6E3-3A1D-4D3D-96F7-73354A0569F2}" srcOrd="7" destOrd="0" presId="urn:microsoft.com/office/officeart/2005/8/layout/default"/>
    <dgm:cxn modelId="{CD7D1393-EAEB-4703-82B0-8BE50C054891}" type="presParOf" srcId="{87FDD8FC-A404-4F42-AC3C-0F1D0F5BB10D}" destId="{880DF9A1-6669-4107-9D94-3832A6D36D05}" srcOrd="8" destOrd="0" presId="urn:microsoft.com/office/officeart/2005/8/layout/default"/>
    <dgm:cxn modelId="{8CD91738-B3BC-43C3-A372-FA78CA9DE948}" type="presParOf" srcId="{87FDD8FC-A404-4F42-AC3C-0F1D0F5BB10D}" destId="{5891E960-79C8-4766-A661-7FD786D8B1F3}" srcOrd="9" destOrd="0" presId="urn:microsoft.com/office/officeart/2005/8/layout/default"/>
    <dgm:cxn modelId="{BAD963BE-C50A-4CE5-AD61-7FAF6185B343}" type="presParOf" srcId="{87FDD8FC-A404-4F42-AC3C-0F1D0F5BB10D}" destId="{4A94876C-0310-496B-8D1D-324DC8F113F9}" srcOrd="10" destOrd="0" presId="urn:microsoft.com/office/officeart/2005/8/layout/default"/>
    <dgm:cxn modelId="{0C91409C-02C7-449B-933D-089EE177244F}" type="presParOf" srcId="{87FDD8FC-A404-4F42-AC3C-0F1D0F5BB10D}" destId="{4B3E1978-4CAF-411C-B066-15E8550086E2}" srcOrd="11" destOrd="0" presId="urn:microsoft.com/office/officeart/2005/8/layout/default"/>
    <dgm:cxn modelId="{1E8E184E-290B-4877-9625-8C93E1E7315A}" type="presParOf" srcId="{87FDD8FC-A404-4F42-AC3C-0F1D0F5BB10D}" destId="{91120809-356C-474E-BABA-3B1714B6F0BB}" srcOrd="12" destOrd="0" presId="urn:microsoft.com/office/officeart/2005/8/layout/default"/>
    <dgm:cxn modelId="{FBFEF624-4815-4EA5-BD4B-78227DCA1F92}" type="presParOf" srcId="{87FDD8FC-A404-4F42-AC3C-0F1D0F5BB10D}" destId="{04921183-4069-45AF-BBD9-0547765B4AFD}" srcOrd="13" destOrd="0" presId="urn:microsoft.com/office/officeart/2005/8/layout/default"/>
    <dgm:cxn modelId="{901E008A-636C-4A54-A6D1-21B00D5B1D64}" type="presParOf" srcId="{87FDD8FC-A404-4F42-AC3C-0F1D0F5BB10D}" destId="{F8AC1E53-A77E-42FF-AE2E-B1EAD9F31D2F}" srcOrd="14" destOrd="0" presId="urn:microsoft.com/office/officeart/2005/8/layout/default"/>
    <dgm:cxn modelId="{80C55818-0043-425C-84C4-F9A74BA2E88D}" type="presParOf" srcId="{87FDD8FC-A404-4F42-AC3C-0F1D0F5BB10D}" destId="{16537F3C-5A82-483B-9C39-D2EE0B87DCAE}" srcOrd="15" destOrd="0" presId="urn:microsoft.com/office/officeart/2005/8/layout/default"/>
    <dgm:cxn modelId="{A9E37001-E51F-4F06-971C-AD7E70702245}" type="presParOf" srcId="{87FDD8FC-A404-4F42-AC3C-0F1D0F5BB10D}" destId="{45DD46F2-8521-4F28-8CD8-C72811718207}" srcOrd="16" destOrd="0" presId="urn:microsoft.com/office/officeart/2005/8/layout/default"/>
    <dgm:cxn modelId="{4832EB3B-2FF3-4B89-BB1F-9909B3F61023}" type="presParOf" srcId="{87FDD8FC-A404-4F42-AC3C-0F1D0F5BB10D}" destId="{8ADE65CC-F10F-4937-BBAC-3D4D54EAD9E4}" srcOrd="17" destOrd="0" presId="urn:microsoft.com/office/officeart/2005/8/layout/default"/>
    <dgm:cxn modelId="{B6B700E9-36EE-48ED-89D6-BF7F40B0C6E0}" type="presParOf" srcId="{87FDD8FC-A404-4F42-AC3C-0F1D0F5BB10D}" destId="{CEC3E524-7AF1-4986-844F-84272793C51E}"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F182F-C697-47C2-8874-8E026E436B68}">
      <dsp:nvSpPr>
        <dsp:cNvPr id="0" name=""/>
        <dsp:cNvSpPr/>
      </dsp:nvSpPr>
      <dsp:spPr>
        <a:xfrm>
          <a:off x="2257" y="332881"/>
          <a:ext cx="1790777" cy="10744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a:t>1. You are your boss when you are an entrepreneur instead of an employee</a:t>
          </a:r>
          <a:endParaRPr lang="en-US" sz="1300" kern="1200"/>
        </a:p>
      </dsp:txBody>
      <dsp:txXfrm>
        <a:off x="2257" y="332881"/>
        <a:ext cx="1790777" cy="1074466"/>
      </dsp:txXfrm>
    </dsp:sp>
    <dsp:sp modelId="{751E269B-3B14-48A9-B3A8-E98F291BD3D1}">
      <dsp:nvSpPr>
        <dsp:cNvPr id="0" name=""/>
        <dsp:cNvSpPr/>
      </dsp:nvSpPr>
      <dsp:spPr>
        <a:xfrm>
          <a:off x="1972112" y="332881"/>
          <a:ext cx="1790777" cy="10744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a:t>2. You own your time and make your own decisions for your business</a:t>
          </a:r>
          <a:endParaRPr lang="en-US" sz="1300" kern="1200"/>
        </a:p>
      </dsp:txBody>
      <dsp:txXfrm>
        <a:off x="1972112" y="332881"/>
        <a:ext cx="1790777" cy="1074466"/>
      </dsp:txXfrm>
    </dsp:sp>
    <dsp:sp modelId="{1DE71153-2F67-4B5B-A0E0-7D56C349AFDE}">
      <dsp:nvSpPr>
        <dsp:cNvPr id="0" name=""/>
        <dsp:cNvSpPr/>
      </dsp:nvSpPr>
      <dsp:spPr>
        <a:xfrm>
          <a:off x="3941966" y="332881"/>
          <a:ext cx="1790777" cy="10744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dirty="0"/>
            <a:t>3. Unlimited opportunity for income, if you are success</a:t>
          </a:r>
          <a:endParaRPr lang="en-US" sz="1300" kern="1200" dirty="0"/>
        </a:p>
      </dsp:txBody>
      <dsp:txXfrm>
        <a:off x="3941966" y="332881"/>
        <a:ext cx="1790777" cy="1074466"/>
      </dsp:txXfrm>
    </dsp:sp>
    <dsp:sp modelId="{042010CA-04A8-477D-800C-1335C8758944}">
      <dsp:nvSpPr>
        <dsp:cNvPr id="0" name=""/>
        <dsp:cNvSpPr/>
      </dsp:nvSpPr>
      <dsp:spPr>
        <a:xfrm>
          <a:off x="5911821" y="332881"/>
          <a:ext cx="1790777" cy="10744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a:t>4. Entrepreneurs are happier and healthier than employed people</a:t>
          </a:r>
          <a:endParaRPr lang="en-US" sz="1300" kern="1200"/>
        </a:p>
      </dsp:txBody>
      <dsp:txXfrm>
        <a:off x="5911821" y="332881"/>
        <a:ext cx="1790777" cy="1074466"/>
      </dsp:txXfrm>
    </dsp:sp>
    <dsp:sp modelId="{880DF9A1-6669-4107-9D94-3832A6D36D05}">
      <dsp:nvSpPr>
        <dsp:cNvPr id="0" name=""/>
        <dsp:cNvSpPr/>
      </dsp:nvSpPr>
      <dsp:spPr>
        <a:xfrm>
          <a:off x="2257" y="1586425"/>
          <a:ext cx="1790777" cy="10744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a:t>5. Building a business is more satisfying</a:t>
          </a:r>
          <a:endParaRPr lang="en-US" sz="1300" kern="1200"/>
        </a:p>
      </dsp:txBody>
      <dsp:txXfrm>
        <a:off x="2257" y="1586425"/>
        <a:ext cx="1790777" cy="1074466"/>
      </dsp:txXfrm>
    </dsp:sp>
    <dsp:sp modelId="{4A94876C-0310-496B-8D1D-324DC8F113F9}">
      <dsp:nvSpPr>
        <dsp:cNvPr id="0" name=""/>
        <dsp:cNvSpPr/>
      </dsp:nvSpPr>
      <dsp:spPr>
        <a:xfrm>
          <a:off x="1972112" y="1586425"/>
          <a:ext cx="1790777" cy="10744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a:t>6. You feel more motivated as an entrepreneur instead of being employed</a:t>
          </a:r>
          <a:endParaRPr lang="en-US" sz="1300" kern="1200"/>
        </a:p>
      </dsp:txBody>
      <dsp:txXfrm>
        <a:off x="1972112" y="1586425"/>
        <a:ext cx="1790777" cy="1074466"/>
      </dsp:txXfrm>
    </dsp:sp>
    <dsp:sp modelId="{91120809-356C-474E-BABA-3B1714B6F0BB}">
      <dsp:nvSpPr>
        <dsp:cNvPr id="0" name=""/>
        <dsp:cNvSpPr/>
      </dsp:nvSpPr>
      <dsp:spPr>
        <a:xfrm>
          <a:off x="3941966" y="1586425"/>
          <a:ext cx="1790777" cy="10744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a:t>7. As an entrepreneur, you can live the lifestyle you like</a:t>
          </a:r>
          <a:endParaRPr lang="en-US" sz="1300" kern="1200"/>
        </a:p>
      </dsp:txBody>
      <dsp:txXfrm>
        <a:off x="3941966" y="1586425"/>
        <a:ext cx="1790777" cy="1074466"/>
      </dsp:txXfrm>
    </dsp:sp>
    <dsp:sp modelId="{F8AC1E53-A77E-42FF-AE2E-B1EAD9F31D2F}">
      <dsp:nvSpPr>
        <dsp:cNvPr id="0" name=""/>
        <dsp:cNvSpPr/>
      </dsp:nvSpPr>
      <dsp:spPr>
        <a:xfrm>
          <a:off x="5911821" y="1586425"/>
          <a:ext cx="1790777" cy="10744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a:t>8. You Can Work From Anywhere</a:t>
          </a:r>
          <a:endParaRPr lang="en-US" sz="1300" kern="1200"/>
        </a:p>
      </dsp:txBody>
      <dsp:txXfrm>
        <a:off x="5911821" y="1586425"/>
        <a:ext cx="1790777" cy="1074466"/>
      </dsp:txXfrm>
    </dsp:sp>
    <dsp:sp modelId="{45DD46F2-8521-4F28-8CD8-C72811718207}">
      <dsp:nvSpPr>
        <dsp:cNvPr id="0" name=""/>
        <dsp:cNvSpPr/>
      </dsp:nvSpPr>
      <dsp:spPr>
        <a:xfrm>
          <a:off x="1972112" y="2839969"/>
          <a:ext cx="1790777" cy="10744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a:t>9. If You are an Entrepreneur, There is No Dress Code like When You Are Employed</a:t>
          </a:r>
          <a:endParaRPr lang="en-US" sz="1300" kern="1200"/>
        </a:p>
      </dsp:txBody>
      <dsp:txXfrm>
        <a:off x="1972112" y="2839969"/>
        <a:ext cx="1790777" cy="1074466"/>
      </dsp:txXfrm>
    </dsp:sp>
    <dsp:sp modelId="{CEC3E524-7AF1-4986-844F-84272793C51E}">
      <dsp:nvSpPr>
        <dsp:cNvPr id="0" name=""/>
        <dsp:cNvSpPr/>
      </dsp:nvSpPr>
      <dsp:spPr>
        <a:xfrm>
          <a:off x="3941966" y="2839969"/>
          <a:ext cx="1790777" cy="10744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a:t>10. Flexibility and Independence</a:t>
          </a:r>
          <a:endParaRPr lang="en-US" sz="1300" kern="1200"/>
        </a:p>
      </dsp:txBody>
      <dsp:txXfrm>
        <a:off x="3941966" y="2839969"/>
        <a:ext cx="1790777" cy="10744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88F3CC-6503-49CA-9FBE-3E170A61BF05}"/>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80AB84A-F93D-4634-8BB9-67D262A729DF}"/>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859C47B-70BE-4B82-80BC-7698E1161644}" type="datetimeFigureOut">
              <a:rPr lang="en-US" smtClean="0"/>
              <a:t>11/2/2022</a:t>
            </a:fld>
            <a:endParaRPr lang="en-US" dirty="0"/>
          </a:p>
        </p:txBody>
      </p:sp>
      <p:sp>
        <p:nvSpPr>
          <p:cNvPr id="4" name="Footer Placeholder 3">
            <a:extLst>
              <a:ext uri="{FF2B5EF4-FFF2-40B4-BE49-F238E27FC236}">
                <a16:creationId xmlns:a16="http://schemas.microsoft.com/office/drawing/2014/main" id="{508B1C9E-EE7D-40A6-AC7C-2A913F72C500}"/>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2709C8A-BE3B-4C3C-AB23-1523C61DFDF4}"/>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3EC58EB-88EB-4C37-BE09-F6EB624F87FF}" type="slidenum">
              <a:rPr lang="en-US" smtClean="0"/>
              <a:t>‹#›</a:t>
            </a:fld>
            <a:endParaRPr lang="en-US" dirty="0"/>
          </a:p>
        </p:txBody>
      </p:sp>
    </p:spTree>
    <p:extLst>
      <p:ext uri="{BB962C8B-B14F-4D97-AF65-F5344CB8AC3E}">
        <p14:creationId xmlns:p14="http://schemas.microsoft.com/office/powerpoint/2010/main" val="672486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6189" cy="49665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899" y="0"/>
            <a:ext cx="2946189" cy="496650"/>
          </a:xfrm>
          <a:prstGeom prst="rect">
            <a:avLst/>
          </a:prstGeom>
        </p:spPr>
        <p:txBody>
          <a:bodyPr vert="horz" lIns="91440" tIns="45720" rIns="91440" bIns="45720" rtlCol="0"/>
          <a:lstStyle>
            <a:lvl1pPr algn="r">
              <a:defRPr sz="1200"/>
            </a:lvl1pPr>
          </a:lstStyle>
          <a:p>
            <a:fld id="{DED2048C-0F75-4663-BBB1-5E56C948265C}" type="datetimeFigureOut">
              <a:rPr lang="nb-NO" smtClean="0"/>
              <a:t>02.11.2022</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788"/>
            <a:ext cx="5438140" cy="446667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428402"/>
            <a:ext cx="2946189" cy="49665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899" y="9428402"/>
            <a:ext cx="2946189" cy="496650"/>
          </a:xfrm>
          <a:prstGeom prst="rect">
            <a:avLst/>
          </a:prstGeom>
        </p:spPr>
        <p:txBody>
          <a:bodyPr vert="horz" lIns="91440" tIns="45720" rIns="91440" bIns="45720" rtlCol="0" anchor="b"/>
          <a:lstStyle>
            <a:lvl1pPr algn="r">
              <a:defRPr sz="1200"/>
            </a:lvl1pPr>
          </a:lstStyle>
          <a:p>
            <a:fld id="{269662F5-0433-4BB2-89E6-2F3C8089C228}" type="slidenum">
              <a:rPr lang="nb-NO" smtClean="0"/>
              <a:t>‹#›</a:t>
            </a:fld>
            <a:endParaRPr lang="nb-NO"/>
          </a:p>
        </p:txBody>
      </p:sp>
    </p:spTree>
    <p:extLst>
      <p:ext uri="{BB962C8B-B14F-4D97-AF65-F5344CB8AC3E}">
        <p14:creationId xmlns:p14="http://schemas.microsoft.com/office/powerpoint/2010/main" val="3618608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9662F5-0433-4BB2-89E6-2F3C8089C228}" type="slidenum">
              <a:rPr lang="nb-NO" smtClean="0"/>
              <a:t>1</a:t>
            </a:fld>
            <a:endParaRPr lang="nb-NO"/>
          </a:p>
        </p:txBody>
      </p:sp>
    </p:spTree>
    <p:extLst>
      <p:ext uri="{BB962C8B-B14F-4D97-AF65-F5344CB8AC3E}">
        <p14:creationId xmlns:p14="http://schemas.microsoft.com/office/powerpoint/2010/main" val="2456393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fld id="{269662F5-0433-4BB2-89E6-2F3C8089C228}" type="slidenum">
              <a:rPr lang="nb-NO" smtClean="0"/>
              <a:t>10</a:t>
            </a:fld>
            <a:endParaRPr lang="nb-NO"/>
          </a:p>
        </p:txBody>
      </p:sp>
    </p:spTree>
    <p:extLst>
      <p:ext uri="{BB962C8B-B14F-4D97-AF65-F5344CB8AC3E}">
        <p14:creationId xmlns:p14="http://schemas.microsoft.com/office/powerpoint/2010/main" val="1068377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9662F5-0433-4BB2-89E6-2F3C8089C228}" type="slidenum">
              <a:rPr lang="nb-NO" smtClean="0"/>
              <a:t>11</a:t>
            </a:fld>
            <a:endParaRPr lang="nb-NO"/>
          </a:p>
        </p:txBody>
      </p:sp>
    </p:spTree>
    <p:extLst>
      <p:ext uri="{BB962C8B-B14F-4D97-AF65-F5344CB8AC3E}">
        <p14:creationId xmlns:p14="http://schemas.microsoft.com/office/powerpoint/2010/main" val="4222635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9662F5-0433-4BB2-89E6-2F3C8089C228}" type="slidenum">
              <a:rPr lang="nb-NO" smtClean="0"/>
              <a:t>12</a:t>
            </a:fld>
            <a:endParaRPr lang="nb-NO"/>
          </a:p>
        </p:txBody>
      </p:sp>
    </p:spTree>
    <p:extLst>
      <p:ext uri="{BB962C8B-B14F-4D97-AF65-F5344CB8AC3E}">
        <p14:creationId xmlns:p14="http://schemas.microsoft.com/office/powerpoint/2010/main" val="3937886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9662F5-0433-4BB2-89E6-2F3C8089C228}" type="slidenum">
              <a:rPr lang="nb-NO" smtClean="0"/>
              <a:t>13</a:t>
            </a:fld>
            <a:endParaRPr lang="nb-NO"/>
          </a:p>
        </p:txBody>
      </p:sp>
    </p:spTree>
    <p:extLst>
      <p:ext uri="{BB962C8B-B14F-4D97-AF65-F5344CB8AC3E}">
        <p14:creationId xmlns:p14="http://schemas.microsoft.com/office/powerpoint/2010/main" val="367358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16560920-435E-444F-B58B-BB806BAADA8B}" type="slidenum">
              <a:rPr lang="nb-NO" smtClean="0"/>
              <a:t>2</a:t>
            </a:fld>
            <a:endParaRPr lang="nb-NO" dirty="0"/>
          </a:p>
        </p:txBody>
      </p:sp>
    </p:spTree>
    <p:extLst>
      <p:ext uri="{BB962C8B-B14F-4D97-AF65-F5344CB8AC3E}">
        <p14:creationId xmlns:p14="http://schemas.microsoft.com/office/powerpoint/2010/main" val="360917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fld id="{269662F5-0433-4BB2-89E6-2F3C8089C228}" type="slidenum">
              <a:rPr lang="nb-NO" smtClean="0"/>
              <a:t>3</a:t>
            </a:fld>
            <a:endParaRPr lang="nb-NO"/>
          </a:p>
        </p:txBody>
      </p:sp>
    </p:spTree>
    <p:extLst>
      <p:ext uri="{BB962C8B-B14F-4D97-AF65-F5344CB8AC3E}">
        <p14:creationId xmlns:p14="http://schemas.microsoft.com/office/powerpoint/2010/main" val="316068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0" i="0" dirty="0">
                <a:solidFill>
                  <a:srgbClr val="272C30"/>
                </a:solidFill>
                <a:effectLst/>
                <a:latin typeface="Arial" panose="020B0604020202020204" pitchFamily="34" charset="0"/>
              </a:rPr>
              <a:t>Employment is when you work for another company, have an employment contract, fixed working hours, and a regular monthly salary. As an employee, you will have bosses, so there is no flexibility in the decision-making process. Also, you will work according to procedures created by other people.</a:t>
            </a:r>
            <a:endParaRPr lang="en-GB" dirty="0"/>
          </a:p>
        </p:txBody>
      </p:sp>
      <p:sp>
        <p:nvSpPr>
          <p:cNvPr id="4" name="Plassholder for lysbildenummer 3"/>
          <p:cNvSpPr>
            <a:spLocks noGrp="1"/>
          </p:cNvSpPr>
          <p:nvPr>
            <p:ph type="sldNum" sz="quarter" idx="10"/>
          </p:nvPr>
        </p:nvSpPr>
        <p:spPr/>
        <p:txBody>
          <a:bodyPr/>
          <a:lstStyle/>
          <a:p>
            <a:fld id="{269662F5-0433-4BB2-89E6-2F3C8089C228}" type="slidenum">
              <a:rPr lang="nb-NO" smtClean="0"/>
              <a:t>4</a:t>
            </a:fld>
            <a:endParaRPr lang="nb-NO"/>
          </a:p>
        </p:txBody>
      </p:sp>
    </p:spTree>
    <p:extLst>
      <p:ext uri="{BB962C8B-B14F-4D97-AF65-F5344CB8AC3E}">
        <p14:creationId xmlns:p14="http://schemas.microsoft.com/office/powerpoint/2010/main" val="216293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000" b="0" i="0" dirty="0">
                <a:solidFill>
                  <a:srgbClr val="272C30"/>
                </a:solidFill>
                <a:effectLst/>
                <a:latin typeface="Arial" panose="020B0604020202020204" pitchFamily="34" charset="0"/>
              </a:rPr>
              <a:t>Self-employment is a business that provides a job for you as a business owner. You are working for yourself without defined working hours. The only boss, in that case, will be your customers, but you will have flexibility in the decision-making process. The focus is on your technical skills.</a:t>
            </a:r>
            <a:endParaRPr lang="en-GB" sz="1000" dirty="0"/>
          </a:p>
        </p:txBody>
      </p:sp>
      <p:sp>
        <p:nvSpPr>
          <p:cNvPr id="4" name="Plassholder for lysbildenummer 3"/>
          <p:cNvSpPr>
            <a:spLocks noGrp="1"/>
          </p:cNvSpPr>
          <p:nvPr>
            <p:ph type="sldNum" sz="quarter" idx="10"/>
          </p:nvPr>
        </p:nvSpPr>
        <p:spPr/>
        <p:txBody>
          <a:bodyPr/>
          <a:lstStyle/>
          <a:p>
            <a:fld id="{269662F5-0433-4BB2-89E6-2F3C8089C228}" type="slidenum">
              <a:rPr lang="nb-NO" smtClean="0"/>
              <a:t>5</a:t>
            </a:fld>
            <a:endParaRPr lang="nb-NO"/>
          </a:p>
        </p:txBody>
      </p:sp>
    </p:spTree>
    <p:extLst>
      <p:ext uri="{BB962C8B-B14F-4D97-AF65-F5344CB8AC3E}">
        <p14:creationId xmlns:p14="http://schemas.microsoft.com/office/powerpoint/2010/main" val="1446535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0" i="0" dirty="0">
                <a:solidFill>
                  <a:srgbClr val="272C30"/>
                </a:solidFill>
                <a:effectLst/>
                <a:latin typeface="Arial" panose="020B0604020202020204" pitchFamily="34" charset="0"/>
              </a:rPr>
              <a:t>Entrepreneurs create a business that requires a team of people and more resources that the entrepreneur will adequately manage. You will manage and work for your own company without defined working hours as an entrepreneur. You will be in the top management with the highest possible flexibility in the decision-making process. As an entrepreneur, you will need technical, entrepreneurial, and managerial skills.</a:t>
            </a:r>
            <a:endParaRPr lang="en-GB" dirty="0"/>
          </a:p>
        </p:txBody>
      </p:sp>
      <p:sp>
        <p:nvSpPr>
          <p:cNvPr id="4" name="Plassholder for lysbildenummer 3"/>
          <p:cNvSpPr>
            <a:spLocks noGrp="1"/>
          </p:cNvSpPr>
          <p:nvPr>
            <p:ph type="sldNum" sz="quarter" idx="10"/>
          </p:nvPr>
        </p:nvSpPr>
        <p:spPr/>
        <p:txBody>
          <a:bodyPr/>
          <a:lstStyle/>
          <a:p>
            <a:fld id="{269662F5-0433-4BB2-89E6-2F3C8089C228}" type="slidenum">
              <a:rPr lang="nb-NO" smtClean="0"/>
              <a:t>6</a:t>
            </a:fld>
            <a:endParaRPr lang="nb-NO"/>
          </a:p>
        </p:txBody>
      </p:sp>
    </p:spTree>
    <p:extLst>
      <p:ext uri="{BB962C8B-B14F-4D97-AF65-F5344CB8AC3E}">
        <p14:creationId xmlns:p14="http://schemas.microsoft.com/office/powerpoint/2010/main" val="995338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fld id="{269662F5-0433-4BB2-89E6-2F3C8089C228}" type="slidenum">
              <a:rPr lang="nb-NO" smtClean="0"/>
              <a:t>7</a:t>
            </a:fld>
            <a:endParaRPr lang="nb-NO"/>
          </a:p>
        </p:txBody>
      </p:sp>
    </p:spTree>
    <p:extLst>
      <p:ext uri="{BB962C8B-B14F-4D97-AF65-F5344CB8AC3E}">
        <p14:creationId xmlns:p14="http://schemas.microsoft.com/office/powerpoint/2010/main" val="697049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9662F5-0433-4BB2-89E6-2F3C8089C228}" type="slidenum">
              <a:rPr lang="nb-NO" smtClean="0"/>
              <a:t>8</a:t>
            </a:fld>
            <a:endParaRPr lang="nb-NO"/>
          </a:p>
        </p:txBody>
      </p:sp>
    </p:spTree>
    <p:extLst>
      <p:ext uri="{BB962C8B-B14F-4D97-AF65-F5344CB8AC3E}">
        <p14:creationId xmlns:p14="http://schemas.microsoft.com/office/powerpoint/2010/main" val="155922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B461E0-B0F6-4F7F-B4EE-0851F5718C93}" type="slidenum">
              <a:rPr lang="en-GB" smtClean="0"/>
              <a:pPr>
                <a:defRPr/>
              </a:pPr>
              <a:t>9</a:t>
            </a:fld>
            <a:endParaRPr lang="en-GB" dirty="0"/>
          </a:p>
        </p:txBody>
      </p:sp>
    </p:spTree>
    <p:extLst>
      <p:ext uri="{BB962C8B-B14F-4D97-AF65-F5344CB8AC3E}">
        <p14:creationId xmlns:p14="http://schemas.microsoft.com/office/powerpoint/2010/main" val="2778113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3748-5982-4FE1-9760-36B03C9AA53A}"/>
              </a:ext>
            </a:extLst>
          </p:cNvPr>
          <p:cNvSpPr>
            <a:spLocks noGrp="1"/>
          </p:cNvSpPr>
          <p:nvPr>
            <p:ph type="title"/>
          </p:nvPr>
        </p:nvSpPr>
        <p:spPr>
          <a:xfrm>
            <a:off x="628650" y="365126"/>
            <a:ext cx="7886700" cy="1325563"/>
          </a:xfrm>
        </p:spPr>
        <p:txBody>
          <a:bodyPr>
            <a:normAutofit/>
          </a:bodyPr>
          <a:lstStyle>
            <a:lvl1pPr>
              <a:defRPr sz="2800" b="1"/>
            </a:lvl1pPr>
          </a:lstStyle>
          <a:p>
            <a:r>
              <a:rPr lang="en-US" dirty="0"/>
              <a:t>Click to edit Master title style</a:t>
            </a:r>
          </a:p>
        </p:txBody>
      </p:sp>
      <p:sp>
        <p:nvSpPr>
          <p:cNvPr id="5" name="Date Placeholder 4">
            <a:extLst>
              <a:ext uri="{FF2B5EF4-FFF2-40B4-BE49-F238E27FC236}">
                <a16:creationId xmlns:a16="http://schemas.microsoft.com/office/drawing/2014/main" id="{3F1C0C11-6046-4D25-BCF9-2B6E8A2EDCEE}"/>
              </a:ext>
            </a:extLst>
          </p:cNvPr>
          <p:cNvSpPr>
            <a:spLocks noGrp="1"/>
          </p:cNvSpPr>
          <p:nvPr>
            <p:ph type="dt" sz="half" idx="10"/>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89B1AD44-0F55-411B-8E13-C7002C490C66}"/>
              </a:ext>
            </a:extLst>
          </p:cNvPr>
          <p:cNvSpPr>
            <a:spLocks noGrp="1"/>
          </p:cNvSpPr>
          <p:nvPr>
            <p:ph type="sldNum" sz="quarter" idx="12"/>
          </p:nvPr>
        </p:nvSpPr>
        <p:spPr/>
        <p:txBody>
          <a:bodyPr/>
          <a:lstStyle/>
          <a:p>
            <a:pPr>
              <a:defRPr/>
            </a:pPr>
            <a:fld id="{4235042A-AA97-41CF-9B62-78C2D1D6B534}" type="slidenum">
              <a:rPr lang="en-US" smtClean="0"/>
              <a:pPr>
                <a:defRPr/>
              </a:pPr>
              <a:t>‹#›</a:t>
            </a:fld>
            <a:endParaRPr lang="en-US" dirty="0"/>
          </a:p>
        </p:txBody>
      </p:sp>
      <p:pic>
        <p:nvPicPr>
          <p:cNvPr id="8" name="Picture 3">
            <a:extLst>
              <a:ext uri="{FF2B5EF4-FFF2-40B4-BE49-F238E27FC236}">
                <a16:creationId xmlns:a16="http://schemas.microsoft.com/office/drawing/2014/main" id="{678A9831-B76A-4B9C-812D-32A753AC6FA1}"/>
              </a:ext>
            </a:extLst>
          </p:cNvPr>
          <p:cNvPicPr>
            <a:picLocks noChangeAspect="1" noChangeArrowheads="1"/>
          </p:cNvPicPr>
          <p:nvPr userDrawn="1"/>
        </p:nvPicPr>
        <p:blipFill>
          <a:blip r:embed="rId2" cstate="print"/>
          <a:srcRect/>
          <a:stretch>
            <a:fillRect/>
          </a:stretch>
        </p:blipFill>
        <p:spPr bwMode="auto">
          <a:xfrm>
            <a:off x="3419872" y="6400643"/>
            <a:ext cx="1969129" cy="276540"/>
          </a:xfrm>
          <a:prstGeom prst="rect">
            <a:avLst/>
          </a:prstGeom>
          <a:noFill/>
          <a:ln w="9525">
            <a:noFill/>
            <a:miter lim="800000"/>
            <a:headEnd/>
            <a:tailEnd/>
          </a:ln>
        </p:spPr>
      </p:pic>
      <p:cxnSp>
        <p:nvCxnSpPr>
          <p:cNvPr id="10" name="Straight Connector 9">
            <a:extLst>
              <a:ext uri="{FF2B5EF4-FFF2-40B4-BE49-F238E27FC236}">
                <a16:creationId xmlns:a16="http://schemas.microsoft.com/office/drawing/2014/main" id="{0893AF91-1CB3-4E94-9E6D-6BC33B2345D7}"/>
              </a:ext>
            </a:extLst>
          </p:cNvPr>
          <p:cNvCxnSpPr/>
          <p:nvPr userDrawn="1"/>
        </p:nvCxnSpPr>
        <p:spPr>
          <a:xfrm>
            <a:off x="628650" y="1772816"/>
            <a:ext cx="78867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65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0256D-4145-42BA-920C-8ECA7C4930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14D751-C3A8-4C2B-B56A-D9E7BB6AF15E}"/>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E98FD26D-4488-494B-947E-76473A3BA260}"/>
              </a:ext>
            </a:extLst>
          </p:cNvPr>
          <p:cNvSpPr>
            <a:spLocks noGrp="1"/>
          </p:cNvSpPr>
          <p:nvPr>
            <p:ph type="ftr" sz="quarter" idx="11"/>
          </p:nvPr>
        </p:nvSpPr>
        <p:spPr>
          <a:xfrm>
            <a:off x="3028950" y="6356351"/>
            <a:ext cx="3086100" cy="365125"/>
          </a:xfrm>
          <a:prstGeom prst="rect">
            <a:avLst/>
          </a:prstGeom>
        </p:spPr>
        <p:txBody>
          <a:bodyPr/>
          <a:lstStyle/>
          <a:p>
            <a:pPr>
              <a:defRPr/>
            </a:pPr>
            <a:endParaRPr lang="en-US" dirty="0"/>
          </a:p>
        </p:txBody>
      </p:sp>
      <p:sp>
        <p:nvSpPr>
          <p:cNvPr id="5" name="Slide Number Placeholder 4">
            <a:extLst>
              <a:ext uri="{FF2B5EF4-FFF2-40B4-BE49-F238E27FC236}">
                <a16:creationId xmlns:a16="http://schemas.microsoft.com/office/drawing/2014/main" id="{E333CAD7-91EB-46C9-85CE-A45AB9240E66}"/>
              </a:ext>
            </a:extLst>
          </p:cNvPr>
          <p:cNvSpPr>
            <a:spLocks noGrp="1"/>
          </p:cNvSpPr>
          <p:nvPr>
            <p:ph type="sldNum" sz="quarter" idx="12"/>
          </p:nvPr>
        </p:nvSpPr>
        <p:spPr/>
        <p:txBody>
          <a:bodyPr/>
          <a:lstStyle/>
          <a:p>
            <a:pPr>
              <a:defRPr/>
            </a:pPr>
            <a:fld id="{4235042A-AA97-41CF-9B62-78C2D1D6B534}" type="slidenum">
              <a:rPr lang="en-US" smtClean="0"/>
              <a:pPr>
                <a:defRPr/>
              </a:pPr>
              <a:t>‹#›</a:t>
            </a:fld>
            <a:endParaRPr lang="en-US" dirty="0"/>
          </a:p>
        </p:txBody>
      </p:sp>
    </p:spTree>
    <p:extLst>
      <p:ext uri="{BB962C8B-B14F-4D97-AF65-F5344CB8AC3E}">
        <p14:creationId xmlns:p14="http://schemas.microsoft.com/office/powerpoint/2010/main" val="45856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A9A7F3-61DA-4059-85A4-2F9B8BF7B0FF}"/>
              </a:ext>
            </a:extLst>
          </p:cNvPr>
          <p:cNvSpPr>
            <a:spLocks noGrp="1"/>
          </p:cNvSpPr>
          <p:nvPr>
            <p:ph type="dt" sz="half" idx="10"/>
          </p:nvPr>
        </p:nvSpPr>
        <p:spPr/>
        <p:txBody>
          <a:bodyPr/>
          <a:lstStyle/>
          <a:p>
            <a:pPr>
              <a:defRPr/>
            </a:pPr>
            <a:endParaRPr lang="en-US" dirty="0"/>
          </a:p>
        </p:txBody>
      </p:sp>
      <p:sp>
        <p:nvSpPr>
          <p:cNvPr id="3" name="Footer Placeholder 2">
            <a:extLst>
              <a:ext uri="{FF2B5EF4-FFF2-40B4-BE49-F238E27FC236}">
                <a16:creationId xmlns:a16="http://schemas.microsoft.com/office/drawing/2014/main" id="{22074264-DB28-4AF3-BC8F-741F70E45C68}"/>
              </a:ext>
            </a:extLst>
          </p:cNvPr>
          <p:cNvSpPr>
            <a:spLocks noGrp="1"/>
          </p:cNvSpPr>
          <p:nvPr>
            <p:ph type="ftr" sz="quarter" idx="11"/>
          </p:nvPr>
        </p:nvSpPr>
        <p:spPr>
          <a:xfrm>
            <a:off x="3028950" y="6356351"/>
            <a:ext cx="3086100" cy="365125"/>
          </a:xfrm>
          <a:prstGeom prst="rect">
            <a:avLst/>
          </a:prstGeom>
        </p:spPr>
        <p:txBody>
          <a:bodyPr/>
          <a:lstStyle/>
          <a:p>
            <a:pPr>
              <a:defRPr/>
            </a:pPr>
            <a:endParaRPr lang="en-US" dirty="0"/>
          </a:p>
        </p:txBody>
      </p:sp>
      <p:sp>
        <p:nvSpPr>
          <p:cNvPr id="4" name="Slide Number Placeholder 3">
            <a:extLst>
              <a:ext uri="{FF2B5EF4-FFF2-40B4-BE49-F238E27FC236}">
                <a16:creationId xmlns:a16="http://schemas.microsoft.com/office/drawing/2014/main" id="{09D3758A-10D7-46EE-BEAD-C476A868564B}"/>
              </a:ext>
            </a:extLst>
          </p:cNvPr>
          <p:cNvSpPr>
            <a:spLocks noGrp="1"/>
          </p:cNvSpPr>
          <p:nvPr>
            <p:ph type="sldNum" sz="quarter" idx="12"/>
          </p:nvPr>
        </p:nvSpPr>
        <p:spPr/>
        <p:txBody>
          <a:bodyPr/>
          <a:lstStyle/>
          <a:p>
            <a:pPr>
              <a:defRPr/>
            </a:pPr>
            <a:fld id="{4235042A-AA97-41CF-9B62-78C2D1D6B534}" type="slidenum">
              <a:rPr lang="en-US" smtClean="0"/>
              <a:pPr>
                <a:defRPr/>
              </a:pPr>
              <a:t>‹#›</a:t>
            </a:fld>
            <a:endParaRPr lang="en-US" dirty="0"/>
          </a:p>
        </p:txBody>
      </p:sp>
    </p:spTree>
    <p:extLst>
      <p:ext uri="{BB962C8B-B14F-4D97-AF65-F5344CB8AC3E}">
        <p14:creationId xmlns:p14="http://schemas.microsoft.com/office/powerpoint/2010/main" val="279702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28449-D5DD-49A7-9FE6-D5888E36983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929FA5C-21C0-4C80-9AD9-C58E0ADFB1C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88D34-8321-4C4A-B2D8-A5C5A843C3A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9CACED8-C5B0-4B34-B64C-83752261932E}"/>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47B6BE26-F037-4245-9855-F82E315D269B}"/>
              </a:ext>
            </a:extLst>
          </p:cNvPr>
          <p:cNvSpPr>
            <a:spLocks noGrp="1"/>
          </p:cNvSpPr>
          <p:nvPr>
            <p:ph type="ftr" sz="quarter" idx="11"/>
          </p:nvPr>
        </p:nvSpPr>
        <p:spPr>
          <a:xfrm>
            <a:off x="3028950" y="6356351"/>
            <a:ext cx="3086100" cy="365125"/>
          </a:xfrm>
          <a:prstGeom prst="rect">
            <a:avLst/>
          </a:prstGeom>
        </p:spPr>
        <p:txBody>
          <a:bodyPr/>
          <a:lstStyle/>
          <a:p>
            <a:pPr>
              <a:defRPr/>
            </a:pPr>
            <a:endParaRPr lang="en-US" dirty="0"/>
          </a:p>
        </p:txBody>
      </p:sp>
      <p:sp>
        <p:nvSpPr>
          <p:cNvPr id="7" name="Slide Number Placeholder 6">
            <a:extLst>
              <a:ext uri="{FF2B5EF4-FFF2-40B4-BE49-F238E27FC236}">
                <a16:creationId xmlns:a16="http://schemas.microsoft.com/office/drawing/2014/main" id="{B632185E-BB9B-4C57-A93D-E91FEF0A480B}"/>
              </a:ext>
            </a:extLst>
          </p:cNvPr>
          <p:cNvSpPr>
            <a:spLocks noGrp="1"/>
          </p:cNvSpPr>
          <p:nvPr>
            <p:ph type="sldNum" sz="quarter" idx="12"/>
          </p:nvPr>
        </p:nvSpPr>
        <p:spPr/>
        <p:txBody>
          <a:bodyPr/>
          <a:lstStyle/>
          <a:p>
            <a:pPr>
              <a:defRPr/>
            </a:pPr>
            <a:fld id="{4235042A-AA97-41CF-9B62-78C2D1D6B534}" type="slidenum">
              <a:rPr lang="en-US" smtClean="0"/>
              <a:pPr>
                <a:defRPr/>
              </a:pPr>
              <a:t>‹#›</a:t>
            </a:fld>
            <a:endParaRPr lang="en-US" dirty="0"/>
          </a:p>
        </p:txBody>
      </p:sp>
    </p:spTree>
    <p:extLst>
      <p:ext uri="{BB962C8B-B14F-4D97-AF65-F5344CB8AC3E}">
        <p14:creationId xmlns:p14="http://schemas.microsoft.com/office/powerpoint/2010/main" val="2979059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3417-2544-45B6-8992-CBC19918375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EB7C27B-25E9-46C3-AA99-40B34C187C4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B7DABFFF-B787-4F66-A9B6-5C07E30FFF8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E8CB437-F0DE-4BEB-818A-69146E631D01}"/>
              </a:ext>
            </a:extLst>
          </p:cNvPr>
          <p:cNvSpPr>
            <a:spLocks noGrp="1"/>
          </p:cNvSpPr>
          <p:nvPr>
            <p:ph type="dt" sz="half" idx="10"/>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B5B4A943-FDD9-41DC-86D6-22E3D0361A05}"/>
              </a:ext>
            </a:extLst>
          </p:cNvPr>
          <p:cNvSpPr>
            <a:spLocks noGrp="1"/>
          </p:cNvSpPr>
          <p:nvPr>
            <p:ph type="sldNum" sz="quarter" idx="12"/>
          </p:nvPr>
        </p:nvSpPr>
        <p:spPr/>
        <p:txBody>
          <a:bodyPr/>
          <a:lstStyle/>
          <a:p>
            <a:pPr>
              <a:defRPr/>
            </a:pPr>
            <a:fld id="{4235042A-AA97-41CF-9B62-78C2D1D6B534}" type="slidenum">
              <a:rPr lang="en-US" smtClean="0"/>
              <a:pPr>
                <a:defRPr/>
              </a:pPr>
              <a:t>‹#›</a:t>
            </a:fld>
            <a:endParaRPr lang="en-US" dirty="0"/>
          </a:p>
        </p:txBody>
      </p:sp>
    </p:spTree>
    <p:extLst>
      <p:ext uri="{BB962C8B-B14F-4D97-AF65-F5344CB8AC3E}">
        <p14:creationId xmlns:p14="http://schemas.microsoft.com/office/powerpoint/2010/main" val="2086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97F9-F74B-409D-A47E-960F74C1FB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ED44DD-E116-4A03-BEFB-63EE083EA3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407BA-5803-4786-B86E-334871C2B4BB}"/>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9C9E5BD5-B280-4DF6-8F1A-D5665C748283}"/>
              </a:ext>
            </a:extLst>
          </p:cNvPr>
          <p:cNvSpPr>
            <a:spLocks noGrp="1"/>
          </p:cNvSpPr>
          <p:nvPr>
            <p:ph type="ftr" sz="quarter" idx="11"/>
          </p:nvPr>
        </p:nvSpPr>
        <p:spPr>
          <a:xfrm>
            <a:off x="3028950" y="6356351"/>
            <a:ext cx="3086100" cy="365125"/>
          </a:xfrm>
          <a:prstGeom prst="rect">
            <a:avLst/>
          </a:prstGeom>
        </p:spPr>
        <p:txBody>
          <a:bodyPr/>
          <a:lstStyle/>
          <a:p>
            <a:pPr>
              <a:defRPr/>
            </a:pPr>
            <a:endParaRPr lang="en-US" dirty="0"/>
          </a:p>
        </p:txBody>
      </p:sp>
      <p:sp>
        <p:nvSpPr>
          <p:cNvPr id="6" name="Slide Number Placeholder 5">
            <a:extLst>
              <a:ext uri="{FF2B5EF4-FFF2-40B4-BE49-F238E27FC236}">
                <a16:creationId xmlns:a16="http://schemas.microsoft.com/office/drawing/2014/main" id="{92D7EDBF-7F7C-416F-8AB5-D63FF67D3F5C}"/>
              </a:ext>
            </a:extLst>
          </p:cNvPr>
          <p:cNvSpPr>
            <a:spLocks noGrp="1"/>
          </p:cNvSpPr>
          <p:nvPr>
            <p:ph type="sldNum" sz="quarter" idx="12"/>
          </p:nvPr>
        </p:nvSpPr>
        <p:spPr/>
        <p:txBody>
          <a:bodyPr/>
          <a:lstStyle/>
          <a:p>
            <a:pPr>
              <a:defRPr/>
            </a:pPr>
            <a:fld id="{4235042A-AA97-41CF-9B62-78C2D1D6B534}" type="slidenum">
              <a:rPr lang="en-US" smtClean="0"/>
              <a:pPr>
                <a:defRPr/>
              </a:pPr>
              <a:t>‹#›</a:t>
            </a:fld>
            <a:endParaRPr lang="en-US" dirty="0"/>
          </a:p>
        </p:txBody>
      </p:sp>
    </p:spTree>
    <p:extLst>
      <p:ext uri="{BB962C8B-B14F-4D97-AF65-F5344CB8AC3E}">
        <p14:creationId xmlns:p14="http://schemas.microsoft.com/office/powerpoint/2010/main" val="14359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FAC593-006D-4A2B-A6B0-B316283AD36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7D2CC4-7A66-4AAD-A115-D05084C599B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68624-7298-450A-A1D1-29087B17E168}"/>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9A0AA88B-F1CE-43BF-94A3-593FD8724330}"/>
              </a:ext>
            </a:extLst>
          </p:cNvPr>
          <p:cNvSpPr>
            <a:spLocks noGrp="1"/>
          </p:cNvSpPr>
          <p:nvPr>
            <p:ph type="ftr" sz="quarter" idx="11"/>
          </p:nvPr>
        </p:nvSpPr>
        <p:spPr>
          <a:xfrm>
            <a:off x="3028950" y="6356351"/>
            <a:ext cx="3086100" cy="365125"/>
          </a:xfrm>
          <a:prstGeom prst="rect">
            <a:avLst/>
          </a:prstGeom>
        </p:spPr>
        <p:txBody>
          <a:bodyPr/>
          <a:lstStyle/>
          <a:p>
            <a:pPr>
              <a:defRPr/>
            </a:pPr>
            <a:endParaRPr lang="en-US" dirty="0"/>
          </a:p>
        </p:txBody>
      </p:sp>
      <p:sp>
        <p:nvSpPr>
          <p:cNvPr id="6" name="Slide Number Placeholder 5">
            <a:extLst>
              <a:ext uri="{FF2B5EF4-FFF2-40B4-BE49-F238E27FC236}">
                <a16:creationId xmlns:a16="http://schemas.microsoft.com/office/drawing/2014/main" id="{CE1C1E9F-9DF5-431A-9183-5ACC593CAD10}"/>
              </a:ext>
            </a:extLst>
          </p:cNvPr>
          <p:cNvSpPr>
            <a:spLocks noGrp="1"/>
          </p:cNvSpPr>
          <p:nvPr>
            <p:ph type="sldNum" sz="quarter" idx="12"/>
          </p:nvPr>
        </p:nvSpPr>
        <p:spPr/>
        <p:txBody>
          <a:bodyPr/>
          <a:lstStyle/>
          <a:p>
            <a:pPr>
              <a:defRPr/>
            </a:pPr>
            <a:fld id="{4235042A-AA97-41CF-9B62-78C2D1D6B534}" type="slidenum">
              <a:rPr lang="en-US" smtClean="0"/>
              <a:pPr>
                <a:defRPr/>
              </a:pPr>
              <a:t>‹#›</a:t>
            </a:fld>
            <a:endParaRPr lang="en-US" dirty="0"/>
          </a:p>
        </p:txBody>
      </p:sp>
    </p:spTree>
    <p:extLst>
      <p:ext uri="{BB962C8B-B14F-4D97-AF65-F5344CB8AC3E}">
        <p14:creationId xmlns:p14="http://schemas.microsoft.com/office/powerpoint/2010/main" val="405169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2FA95FD-6D5C-4601-965C-9F42634A94D4}"/>
              </a:ext>
            </a:extLst>
          </p:cNvPr>
          <p:cNvGraphicFramePr>
            <a:graphicFrameLocks noChangeAspect="1"/>
          </p:cNvGraphicFramePr>
          <p:nvPr userDrawn="1">
            <p:custDataLst>
              <p:tags r:id="rId2"/>
            </p:custDataLst>
          </p:nvPr>
        </p:nvGraphicFramePr>
        <p:xfrm>
          <a:off x="1191" y="1587"/>
          <a:ext cx="1191" cy="1588"/>
        </p:xfrm>
        <a:graphic>
          <a:graphicData uri="http://schemas.openxmlformats.org/presentationml/2006/ole">
            <mc:AlternateContent xmlns:mc="http://schemas.openxmlformats.org/markup-compatibility/2006">
              <mc:Choice xmlns:v="urn:schemas-microsoft-com:vml" Requires="v">
                <p:oleObj spid="_x0000_s1188" name="think-cell Slide" r:id="rId5" imgW="270" imgH="270" progId="TCLayout.ActiveDocument.1">
                  <p:embed/>
                </p:oleObj>
              </mc:Choice>
              <mc:Fallback>
                <p:oleObj name="think-cell Slide" r:id="rId5" imgW="270" imgH="270" progId="TCLayout.ActiveDocument.1">
                  <p:embed/>
                  <p:pic>
                    <p:nvPicPr>
                      <p:cNvPr id="5" name="Object 4" hidden="1">
                        <a:extLst>
                          <a:ext uri="{FF2B5EF4-FFF2-40B4-BE49-F238E27FC236}">
                            <a16:creationId xmlns:a16="http://schemas.microsoft.com/office/drawing/2014/main" id="{A2FA95FD-6D5C-4601-965C-9F42634A94D4}"/>
                          </a:ext>
                        </a:extLst>
                      </p:cNvPr>
                      <p:cNvPicPr/>
                      <p:nvPr/>
                    </p:nvPicPr>
                    <p:blipFill>
                      <a:blip r:embed="rId6"/>
                      <a:stretch>
                        <a:fillRect/>
                      </a:stretch>
                    </p:blipFill>
                    <p:spPr>
                      <a:xfrm>
                        <a:off x="1191" y="1587"/>
                        <a:ext cx="1191"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722C8EE-0B23-412D-B730-EB5378BFC3EA}"/>
              </a:ext>
            </a:extLst>
          </p:cNvPr>
          <p:cNvSpPr/>
          <p:nvPr userDrawn="1">
            <p:custDataLst>
              <p:tags r:id="rId3"/>
            </p:custDataLst>
          </p:nvPr>
        </p:nvSpPr>
        <p:spPr>
          <a:xfrm>
            <a:off x="0" y="0"/>
            <a:ext cx="119032" cy="158713"/>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GB" sz="2699" b="1" i="0" baseline="0" dirty="0">
              <a:latin typeface="Arial" panose="020B0604020202020204" pitchFamily="34" charset="0"/>
              <a:ea typeface="+mj-ea"/>
              <a:cs typeface="+mj-cs"/>
              <a:sym typeface="Arial" panose="020B0604020202020204" pitchFamily="34" charset="0"/>
            </a:endParaRPr>
          </a:p>
        </p:txBody>
      </p:sp>
      <p:sp>
        <p:nvSpPr>
          <p:cNvPr id="29698" name="Rectangle 2"/>
          <p:cNvSpPr>
            <a:spLocks noGrp="1" noChangeArrowheads="1"/>
          </p:cNvSpPr>
          <p:nvPr>
            <p:ph type="ctrTitle" hasCustomPrompt="1"/>
          </p:nvPr>
        </p:nvSpPr>
        <p:spPr>
          <a:xfrm>
            <a:off x="388670" y="1641140"/>
            <a:ext cx="3967967" cy="4092117"/>
          </a:xfrm>
          <a:solidFill>
            <a:schemeClr val="tx1">
              <a:alpha val="50000"/>
            </a:schemeClr>
          </a:solidFill>
          <a:ln>
            <a:noFill/>
          </a:ln>
        </p:spPr>
        <p:txBody>
          <a:bodyPr wrap="square" lIns="384077" tIns="384077" rIns="384077" bIns="384077" anchor="t" anchorCtr="0">
            <a:noAutofit/>
          </a:bodyPr>
          <a:lstStyle>
            <a:lvl1pPr>
              <a:defRPr sz="2699" baseline="0">
                <a:solidFill>
                  <a:schemeClr val="bg1"/>
                </a:solidFill>
              </a:defRPr>
            </a:lvl1pPr>
          </a:lstStyle>
          <a:p>
            <a:pPr lvl="0"/>
            <a:r>
              <a:rPr lang="en-GB" noProof="0" dirty="0"/>
              <a:t>Click to add title</a:t>
            </a:r>
          </a:p>
        </p:txBody>
      </p:sp>
      <p:sp>
        <p:nvSpPr>
          <p:cNvPr id="3" name="Text Placeholder 2"/>
          <p:cNvSpPr>
            <a:spLocks noGrp="1"/>
          </p:cNvSpPr>
          <p:nvPr>
            <p:ph type="body" sz="quarter" idx="10" hasCustomPrompt="1"/>
          </p:nvPr>
        </p:nvSpPr>
        <p:spPr>
          <a:xfrm>
            <a:off x="388699" y="4677139"/>
            <a:ext cx="3967967" cy="384117"/>
          </a:xfrm>
          <a:prstGeom prst="rect">
            <a:avLst/>
          </a:prstGeom>
          <a:noFill/>
        </p:spPr>
        <p:txBody>
          <a:bodyPr wrap="none" lIns="384077" tIns="0" rIns="384077" bIns="0" anchor="b" anchorCtr="0">
            <a:noAutofit/>
          </a:bodyPr>
          <a:lstStyle>
            <a:lvl1pPr marL="0" indent="0">
              <a:buNone/>
              <a:defRPr sz="1200" b="1" baseline="0">
                <a:solidFill>
                  <a:schemeClr val="bg1"/>
                </a:solidFill>
              </a:defRPr>
            </a:lvl1pPr>
          </a:lstStyle>
          <a:p>
            <a:r>
              <a:rPr lang="en-GB" noProof="0"/>
              <a:t>Location, Month DD, YYYY</a:t>
            </a:r>
            <a:endParaRPr lang="en-GB" noProof="0" dirty="0"/>
          </a:p>
        </p:txBody>
      </p:sp>
      <p:sp>
        <p:nvSpPr>
          <p:cNvPr id="21" name="Text Placeholder 2"/>
          <p:cNvSpPr>
            <a:spLocks noGrp="1"/>
          </p:cNvSpPr>
          <p:nvPr>
            <p:ph type="body" sz="quarter" idx="11" hasCustomPrompt="1"/>
          </p:nvPr>
        </p:nvSpPr>
        <p:spPr>
          <a:xfrm>
            <a:off x="388699" y="5061256"/>
            <a:ext cx="3967967" cy="672000"/>
          </a:xfrm>
          <a:prstGeom prst="rect">
            <a:avLst/>
          </a:prstGeom>
          <a:noFill/>
        </p:spPr>
        <p:txBody>
          <a:bodyPr wrap="square" lIns="384077" tIns="72014" rIns="384077" bIns="360072" anchor="t" anchorCtr="0">
            <a:noAutofit/>
          </a:bodyPr>
          <a:lstStyle>
            <a:lvl1pPr marL="0" indent="0">
              <a:buNone/>
              <a:defRPr sz="1200" b="1">
                <a:solidFill>
                  <a:schemeClr val="bg1"/>
                </a:solidFill>
              </a:defRPr>
            </a:lvl1pPr>
          </a:lstStyle>
          <a:p>
            <a:r>
              <a:rPr lang="en-GB" noProof="0"/>
              <a:t>Name Nameson, Title, Aker Solutions</a:t>
            </a:r>
            <a:endParaRPr lang="en-GB" noProof="0" dirty="0"/>
          </a:p>
        </p:txBody>
      </p:sp>
      <p:sp>
        <p:nvSpPr>
          <p:cNvPr id="20" name="Rectangle 19"/>
          <p:cNvSpPr/>
          <p:nvPr userDrawn="1"/>
        </p:nvSpPr>
        <p:spPr>
          <a:xfrm>
            <a:off x="388671" y="120001"/>
            <a:ext cx="3967967" cy="1521139"/>
          </a:xfrm>
          <a:prstGeom prst="rect">
            <a:avLst/>
          </a:prstGeom>
          <a:solidFill>
            <a:schemeClr val="tx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99" tIns="22850" rIns="45699" bIns="22850" numCol="1" spcCol="0" rtlCol="0" fromWordArt="0" anchor="ctr" anchorCtr="0" forceAA="0" compatLnSpc="1">
            <a:prstTxWarp prst="textNoShape">
              <a:avLst/>
            </a:prstTxWarp>
            <a:noAutofit/>
          </a:bodyPr>
          <a:lstStyle/>
          <a:p>
            <a:pPr algn="ctr" eaLnBrk="1"/>
            <a:endParaRPr lang="en-GB" sz="1350" noProof="0" dirty="0"/>
          </a:p>
        </p:txBody>
      </p:sp>
      <p:sp>
        <p:nvSpPr>
          <p:cNvPr id="10" name="Rectangle 4"/>
          <p:cNvSpPr>
            <a:spLocks noGrp="1" noChangeArrowheads="1"/>
          </p:cNvSpPr>
          <p:nvPr>
            <p:ph type="dt" sz="half" idx="2"/>
          </p:nvPr>
        </p:nvSpPr>
        <p:spPr bwMode="auto">
          <a:xfrm>
            <a:off x="5724128" y="6500651"/>
            <a:ext cx="903638" cy="1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600" smtClean="0">
                <a:solidFill>
                  <a:schemeClr val="bg1"/>
                </a:solidFill>
                <a:latin typeface="Arial" charset="0"/>
                <a:cs typeface="Arial" charset="0"/>
              </a:defRPr>
            </a:lvl1pPr>
          </a:lstStyle>
          <a:p>
            <a:pPr>
              <a:defRPr/>
            </a:pPr>
            <a:fld id="{A7A3A13D-B1C2-41DB-A600-1C8505057F5C}" type="datetime4">
              <a:rPr lang="en-GB" noProof="0" smtClean="0"/>
              <a:t>02 November 2022</a:t>
            </a:fld>
            <a:endParaRPr lang="en-GB" noProof="0" dirty="0"/>
          </a:p>
        </p:txBody>
      </p:sp>
      <p:sp>
        <p:nvSpPr>
          <p:cNvPr id="13" name="Rectangle 5"/>
          <p:cNvSpPr>
            <a:spLocks noGrp="1" noChangeArrowheads="1"/>
          </p:cNvSpPr>
          <p:nvPr>
            <p:ph type="ftr" sz="quarter" idx="3"/>
          </p:nvPr>
        </p:nvSpPr>
        <p:spPr bwMode="auto">
          <a:xfrm>
            <a:off x="2483768" y="6500647"/>
            <a:ext cx="2736304" cy="1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rmAutofit/>
          </a:bodyPr>
          <a:lstStyle>
            <a:lvl1pPr eaLnBrk="1">
              <a:defRPr sz="600" smtClean="0">
                <a:solidFill>
                  <a:schemeClr val="bg1"/>
                </a:solidFill>
                <a:latin typeface="Arial" charset="0"/>
                <a:cs typeface="Arial" charset="0"/>
              </a:defRPr>
            </a:lvl1pPr>
          </a:lstStyle>
          <a:p>
            <a:pPr>
              <a:defRPr/>
            </a:pPr>
            <a:endParaRPr lang="en-GB" noProof="0" dirty="0"/>
          </a:p>
        </p:txBody>
      </p:sp>
      <p:sp>
        <p:nvSpPr>
          <p:cNvPr id="14" name="Rectangle 6"/>
          <p:cNvSpPr>
            <a:spLocks noGrp="1" noChangeArrowheads="1"/>
          </p:cNvSpPr>
          <p:nvPr>
            <p:ph type="sldNum" sz="quarter" idx="4"/>
          </p:nvPr>
        </p:nvSpPr>
        <p:spPr bwMode="auto">
          <a:xfrm>
            <a:off x="6792834" y="6503156"/>
            <a:ext cx="515471" cy="12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defRPr sz="600">
                <a:solidFill>
                  <a:schemeClr val="bg1"/>
                </a:solidFill>
                <a:latin typeface="Arial" charset="0"/>
                <a:cs typeface="Arial" charset="0"/>
              </a:defRPr>
            </a:lvl1pPr>
          </a:lstStyle>
          <a:p>
            <a:pPr>
              <a:defRPr/>
            </a:pPr>
            <a:r>
              <a:rPr lang="en-GB" noProof="0" dirty="0"/>
              <a:t>Slide </a:t>
            </a:r>
            <a:fld id="{925E5FCC-3EDC-4D23-8FBB-014909B7681F}" type="slidenum">
              <a:rPr lang="en-GB" noProof="0" smtClean="0"/>
              <a:pPr>
                <a:defRPr/>
              </a:pPr>
              <a:t>‹#›</a:t>
            </a:fld>
            <a:r>
              <a:rPr lang="en-GB" noProof="0" dirty="0"/>
              <a:t> </a:t>
            </a:r>
          </a:p>
        </p:txBody>
      </p:sp>
      <p:sp>
        <p:nvSpPr>
          <p:cNvPr id="11" name="Rectangle 10"/>
          <p:cNvSpPr/>
          <p:nvPr userDrawn="1"/>
        </p:nvSpPr>
        <p:spPr>
          <a:xfrm>
            <a:off x="90000" y="6117168"/>
            <a:ext cx="8965020" cy="62083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3" tIns="40812" rIns="81623" bIns="40812" numCol="1" spcCol="0" rtlCol="0" fromWordArt="0" anchor="ctr" anchorCtr="0" forceAA="0" compatLnSpc="1">
            <a:prstTxWarp prst="textNoShape">
              <a:avLst/>
            </a:prstTxWarp>
            <a:noAutofit/>
          </a:bodyPr>
          <a:lstStyle/>
          <a:p>
            <a:pPr algn="ctr" eaLnBrk="1"/>
            <a:endParaRPr lang="en-GB" sz="1350" noProof="0" dirty="0"/>
          </a:p>
        </p:txBody>
      </p:sp>
      <p:sp>
        <p:nvSpPr>
          <p:cNvPr id="18" name="Rectangle 17"/>
          <p:cNvSpPr/>
          <p:nvPr userDrawn="1"/>
        </p:nvSpPr>
        <p:spPr>
          <a:xfrm>
            <a:off x="388670" y="5733256"/>
            <a:ext cx="3967967" cy="1004744"/>
          </a:xfrm>
          <a:prstGeom prst="rect">
            <a:avLst/>
          </a:prstGeom>
          <a:solidFill>
            <a:schemeClr val="tx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99" tIns="22850" rIns="45699" bIns="22850" numCol="1" spcCol="0" rtlCol="0" fromWordArt="0" anchor="ctr" anchorCtr="0" forceAA="0" compatLnSpc="1">
            <a:prstTxWarp prst="textNoShape">
              <a:avLst/>
            </a:prstTxWarp>
            <a:noAutofit/>
          </a:bodyPr>
          <a:lstStyle/>
          <a:p>
            <a:pPr algn="ctr" eaLnBrk="1"/>
            <a:endParaRPr lang="en-GB" sz="1350" noProof="0" dirty="0"/>
          </a:p>
        </p:txBody>
      </p:sp>
    </p:spTree>
    <p:extLst>
      <p:ext uri="{BB962C8B-B14F-4D97-AF65-F5344CB8AC3E}">
        <p14:creationId xmlns:p14="http://schemas.microsoft.com/office/powerpoint/2010/main" val="200521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01A_Forsid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8668-A268-530A-DC9F-9A8F9FE676E8}"/>
              </a:ext>
            </a:extLst>
          </p:cNvPr>
          <p:cNvSpPr>
            <a:spLocks noGrp="1"/>
          </p:cNvSpPr>
          <p:nvPr>
            <p:ph type="ctrTitle" hasCustomPrompt="1"/>
          </p:nvPr>
        </p:nvSpPr>
        <p:spPr>
          <a:xfrm>
            <a:off x="283554" y="161961"/>
            <a:ext cx="5130976" cy="2520315"/>
          </a:xfrm>
        </p:spPr>
        <p:txBody>
          <a:bodyPr anchor="b"/>
          <a:lstStyle>
            <a:lvl1pPr algn="l">
              <a:lnSpc>
                <a:spcPct val="98000"/>
              </a:lnSpc>
              <a:spcBef>
                <a:spcPts val="0"/>
              </a:spcBef>
              <a:defRPr sz="3825" spc="0" baseline="0"/>
            </a:lvl1pPr>
          </a:lstStyle>
          <a:p>
            <a:r>
              <a:rPr lang="nb-NO"/>
              <a:t>Her er det plass til en overskrift over flere linjer</a:t>
            </a:r>
            <a:endParaRPr lang="nb-NO" dirty="0"/>
          </a:p>
        </p:txBody>
      </p:sp>
      <p:sp>
        <p:nvSpPr>
          <p:cNvPr id="3" name="Subtitle 2">
            <a:extLst>
              <a:ext uri="{FF2B5EF4-FFF2-40B4-BE49-F238E27FC236}">
                <a16:creationId xmlns:a16="http://schemas.microsoft.com/office/drawing/2014/main" id="{8BA22FA0-124C-0357-A129-F8FE28FA561A}"/>
              </a:ext>
            </a:extLst>
          </p:cNvPr>
          <p:cNvSpPr>
            <a:spLocks noGrp="1"/>
          </p:cNvSpPr>
          <p:nvPr>
            <p:ph type="subTitle" idx="1" hasCustomPrompt="1"/>
          </p:nvPr>
        </p:nvSpPr>
        <p:spPr>
          <a:xfrm>
            <a:off x="283554" y="3060383"/>
            <a:ext cx="2700513" cy="1440180"/>
          </a:xfrm>
          <a:prstGeom prst="rect">
            <a:avLst/>
          </a:prstGeom>
        </p:spPr>
        <p:txBody>
          <a:bodyPr anchor="t"/>
          <a:lstStyle>
            <a:lvl1pPr marL="0" indent="0" algn="l">
              <a:lnSpc>
                <a:spcPct val="98000"/>
              </a:lnSpc>
              <a:spcBef>
                <a:spcPts val="0"/>
              </a:spcBef>
              <a:buNone/>
              <a:defRPr sz="938" spc="0" baseline="0"/>
            </a:lvl1pPr>
            <a:lvl2pPr marL="342866" indent="0" algn="ctr">
              <a:buNone/>
              <a:defRPr sz="1500"/>
            </a:lvl2pPr>
            <a:lvl3pPr marL="685732" indent="0" algn="ctr">
              <a:buNone/>
              <a:defRPr sz="1350"/>
            </a:lvl3pPr>
            <a:lvl4pPr marL="1028598" indent="0" algn="ctr">
              <a:buNone/>
              <a:defRPr sz="1200"/>
            </a:lvl4pPr>
            <a:lvl5pPr marL="1371463" indent="0" algn="ctr">
              <a:buNone/>
              <a:defRPr sz="1200"/>
            </a:lvl5pPr>
            <a:lvl6pPr marL="1714329"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b-NO"/>
              <a:t>Her er det plass til en undertittel som kan gå over flere linjer</a:t>
            </a:r>
            <a:endParaRPr lang="nb-NO" dirty="0"/>
          </a:p>
        </p:txBody>
      </p:sp>
      <p:sp>
        <p:nvSpPr>
          <p:cNvPr id="4" name="Date Placeholder 3">
            <a:extLst>
              <a:ext uri="{FF2B5EF4-FFF2-40B4-BE49-F238E27FC236}">
                <a16:creationId xmlns:a16="http://schemas.microsoft.com/office/drawing/2014/main" id="{3038FA67-B1F6-EBAB-1AD2-A0E9FDEA687D}"/>
              </a:ext>
            </a:extLst>
          </p:cNvPr>
          <p:cNvSpPr>
            <a:spLocks noGrp="1"/>
          </p:cNvSpPr>
          <p:nvPr>
            <p:ph type="dt" sz="half" idx="10"/>
          </p:nvPr>
        </p:nvSpPr>
        <p:spPr>
          <a:xfrm>
            <a:off x="628650" y="-213559"/>
            <a:ext cx="2057400" cy="45719"/>
          </a:xfrm>
          <a:prstGeom prst="rect">
            <a:avLst/>
          </a:prstGeom>
        </p:spPr>
        <p:txBody>
          <a:bodyPr/>
          <a:lstStyle>
            <a:lvl1pPr>
              <a:defRPr sz="100" spc="0" baseline="0"/>
            </a:lvl1pPr>
          </a:lstStyle>
          <a:p>
            <a:fld id="{333AFA4B-41BA-4F02-83CA-EC40A180D7F1}" type="datetime1">
              <a:rPr lang="nb-NO" smtClean="0"/>
              <a:pPr/>
              <a:t>02.11.2022</a:t>
            </a:fld>
            <a:endParaRPr lang="nb-NO" dirty="0"/>
          </a:p>
        </p:txBody>
      </p:sp>
      <p:sp>
        <p:nvSpPr>
          <p:cNvPr id="5" name="Footer Placeholder 4">
            <a:extLst>
              <a:ext uri="{FF2B5EF4-FFF2-40B4-BE49-F238E27FC236}">
                <a16:creationId xmlns:a16="http://schemas.microsoft.com/office/drawing/2014/main" id="{C88CCC47-C9B8-3060-D983-2F00A9F71863}"/>
              </a:ext>
            </a:extLst>
          </p:cNvPr>
          <p:cNvSpPr>
            <a:spLocks noGrp="1"/>
          </p:cNvSpPr>
          <p:nvPr>
            <p:ph type="ftr" sz="quarter" idx="11"/>
          </p:nvPr>
        </p:nvSpPr>
        <p:spPr>
          <a:xfrm>
            <a:off x="3028950" y="-213559"/>
            <a:ext cx="3086100" cy="45719"/>
          </a:xfrm>
          <a:prstGeom prst="rect">
            <a:avLst/>
          </a:prstGeom>
        </p:spPr>
        <p:txBody>
          <a:bodyPr/>
          <a:lstStyle>
            <a:lvl1pPr>
              <a:defRPr sz="100" spc="0" baseline="0"/>
            </a:lvl1pPr>
          </a:lstStyle>
          <a:p>
            <a:r>
              <a:rPr lang="nb-NO"/>
              <a:t>Sett inn presentasjonstittel via toppmeny "Sett inn - Topptekst og bunntekst"</a:t>
            </a:r>
            <a:endParaRPr lang="nb-NO" dirty="0"/>
          </a:p>
        </p:txBody>
      </p:sp>
      <p:sp>
        <p:nvSpPr>
          <p:cNvPr id="6" name="Slide Number Placeholder 5">
            <a:extLst>
              <a:ext uri="{FF2B5EF4-FFF2-40B4-BE49-F238E27FC236}">
                <a16:creationId xmlns:a16="http://schemas.microsoft.com/office/drawing/2014/main" id="{D8D7FAD2-D84C-E416-630B-C15855D2689C}"/>
              </a:ext>
            </a:extLst>
          </p:cNvPr>
          <p:cNvSpPr>
            <a:spLocks noGrp="1"/>
          </p:cNvSpPr>
          <p:nvPr>
            <p:ph type="sldNum" sz="quarter" idx="12"/>
          </p:nvPr>
        </p:nvSpPr>
        <p:spPr>
          <a:xfrm>
            <a:off x="6457950" y="-213559"/>
            <a:ext cx="2057400" cy="45719"/>
          </a:xfrm>
          <a:prstGeom prst="rect">
            <a:avLst/>
          </a:prstGeom>
        </p:spPr>
        <p:txBody>
          <a:bodyPr/>
          <a:lstStyle>
            <a:lvl1pPr>
              <a:defRPr sz="100" spc="0" baseline="0"/>
            </a:lvl1pPr>
          </a:lstStyle>
          <a:p>
            <a:fld id="{36F4D1B9-59DF-4B5C-8440-F23B9F46A364}" type="slidenum">
              <a:rPr lang="nb-NO" smtClean="0"/>
              <a:pPr/>
              <a:t>‹#›</a:t>
            </a:fld>
            <a:endParaRPr lang="nb-NO" dirty="0"/>
          </a:p>
        </p:txBody>
      </p:sp>
      <p:sp>
        <p:nvSpPr>
          <p:cNvPr id="11" name="Rectangle 10">
            <a:extLst>
              <a:ext uri="{FF2B5EF4-FFF2-40B4-BE49-F238E27FC236}">
                <a16:creationId xmlns:a16="http://schemas.microsoft.com/office/drawing/2014/main" id="{A42B6D02-907A-1D13-0587-A3FF032A236E}"/>
              </a:ext>
            </a:extLst>
          </p:cNvPr>
          <p:cNvSpPr/>
          <p:nvPr userDrawn="1"/>
        </p:nvSpPr>
        <p:spPr>
          <a:xfrm>
            <a:off x="8718947" y="0"/>
            <a:ext cx="42505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700" spc="0" baseline="0" noProof="0" dirty="0"/>
          </a:p>
        </p:txBody>
      </p:sp>
      <p:sp>
        <p:nvSpPr>
          <p:cNvPr id="8" name="addin_colorlist" hidden="1">
            <a:extLst>
              <a:ext uri="{FF2B5EF4-FFF2-40B4-BE49-F238E27FC236}">
                <a16:creationId xmlns:a16="http://schemas.microsoft.com/office/drawing/2014/main" id="{C8E90A6C-866A-91F3-AD59-172E597BDE50}"/>
              </a:ext>
            </a:extLst>
          </p:cNvPr>
          <p:cNvSpPr/>
          <p:nvPr userDrawn="1"/>
        </p:nvSpPr>
        <p:spPr>
          <a:xfrm>
            <a:off x="168278" y="-518934"/>
            <a:ext cx="3795930" cy="13849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342917" rtl="0" eaLnBrk="1" fontAlgn="auto" latinLnBrk="0" hangingPunct="1">
              <a:lnSpc>
                <a:spcPct val="100000"/>
              </a:lnSpc>
              <a:spcBef>
                <a:spcPts val="0"/>
              </a:spcBef>
              <a:spcAft>
                <a:spcPts val="0"/>
              </a:spcAft>
              <a:buClrTx/>
              <a:buSzTx/>
              <a:buFontTx/>
              <a:buNone/>
              <a:tabLst/>
              <a:defRPr/>
            </a:pPr>
            <a:r>
              <a:rPr lang="nb-NO" sz="300"/>
              <a:t>bg_green_1_text_black,bg_green_2_text_black,bg_green_3_text_black,</a:t>
            </a:r>
            <a:endParaRPr lang="nb-NO" sz="300" dirty="0"/>
          </a:p>
        </p:txBody>
      </p:sp>
      <p:pic>
        <p:nvPicPr>
          <p:cNvPr id="13" name="LogoSymbol">
            <a:extLst>
              <a:ext uri="{FF2B5EF4-FFF2-40B4-BE49-F238E27FC236}">
                <a16:creationId xmlns:a16="http://schemas.microsoft.com/office/drawing/2014/main" id="{4D0FF863-48E2-B10B-78CE-14B2074E37A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8809136" y="6469979"/>
            <a:ext cx="245165" cy="183885"/>
          </a:xfrm>
          <a:prstGeom prst="rect">
            <a:avLst/>
          </a:prstGeom>
        </p:spPr>
      </p:pic>
      <p:pic>
        <p:nvPicPr>
          <p:cNvPr id="14" name="logo_engelsk" hidden="1">
            <a:extLst>
              <a:ext uri="{FF2B5EF4-FFF2-40B4-BE49-F238E27FC236}">
                <a16:creationId xmlns:a16="http://schemas.microsoft.com/office/drawing/2014/main" id="{0F8B01C0-27D9-4168-BE4F-873EC7E48D5D}"/>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6200000">
            <a:off x="8369228" y="5672606"/>
            <a:ext cx="1154331" cy="200893"/>
          </a:xfrm>
          <a:prstGeom prst="rect">
            <a:avLst/>
          </a:prstGeom>
        </p:spPr>
      </p:pic>
      <p:pic>
        <p:nvPicPr>
          <p:cNvPr id="15" name="logo_bokmal">
            <a:extLst>
              <a:ext uri="{FF2B5EF4-FFF2-40B4-BE49-F238E27FC236}">
                <a16:creationId xmlns:a16="http://schemas.microsoft.com/office/drawing/2014/main" id="{D6E2603E-3081-6A60-C479-12C191D36036}"/>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200000">
            <a:off x="8428106" y="5774516"/>
            <a:ext cx="1032144" cy="99919"/>
          </a:xfrm>
          <a:prstGeom prst="rect">
            <a:avLst/>
          </a:prstGeom>
        </p:spPr>
      </p:pic>
      <p:pic>
        <p:nvPicPr>
          <p:cNvPr id="17" name="logo_nynorsk" hidden="1">
            <a:extLst>
              <a:ext uri="{FF2B5EF4-FFF2-40B4-BE49-F238E27FC236}">
                <a16:creationId xmlns:a16="http://schemas.microsoft.com/office/drawing/2014/main" id="{D1FD4448-3BC4-4650-B029-3644EE392551}"/>
              </a:ext>
            </a:extLst>
          </p:cNvPr>
          <p:cNvPicPr>
            <a:picLocks noChangeAspect="1"/>
          </p:cNvPicPr>
          <p:nvPr userDrawn="1"/>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6200000">
            <a:off x="8470008" y="5818763"/>
            <a:ext cx="948567" cy="99691"/>
          </a:xfrm>
          <a:prstGeom prst="rect">
            <a:avLst/>
          </a:prstGeom>
        </p:spPr>
      </p:pic>
      <p:sp>
        <p:nvSpPr>
          <p:cNvPr id="7" name="Text Placeholder 9">
            <a:extLst>
              <a:ext uri="{FF2B5EF4-FFF2-40B4-BE49-F238E27FC236}">
                <a16:creationId xmlns:a16="http://schemas.microsoft.com/office/drawing/2014/main" id="{A399E93F-310F-F87F-1868-F4F66287B4CD}"/>
              </a:ext>
            </a:extLst>
          </p:cNvPr>
          <p:cNvSpPr>
            <a:spLocks noGrp="1"/>
          </p:cNvSpPr>
          <p:nvPr>
            <p:ph type="body" sz="quarter" idx="13" hasCustomPrompt="1"/>
          </p:nvPr>
        </p:nvSpPr>
        <p:spPr>
          <a:xfrm>
            <a:off x="283553" y="5803903"/>
            <a:ext cx="2700513" cy="812797"/>
          </a:xfrm>
          <a:prstGeom prst="rect">
            <a:avLst/>
          </a:prstGeom>
        </p:spPr>
        <p:txBody>
          <a:bodyPr/>
          <a:lstStyle>
            <a:lvl1pPr marL="0" indent="0">
              <a:lnSpc>
                <a:spcPts val="1125"/>
              </a:lnSpc>
              <a:spcBef>
                <a:spcPts val="0"/>
              </a:spcBef>
              <a:spcAft>
                <a:spcPts val="375"/>
              </a:spcAft>
              <a:buNone/>
              <a:defRPr sz="638" spc="0" baseline="0">
                <a:latin typeface="IBM Plex Mono" panose="020B0509050203000203" pitchFamily="49" charset="0"/>
                <a:cs typeface="Times New Roman" panose="02020603050405020304" pitchFamily="18" charset="0"/>
              </a:defRPr>
            </a:lvl1pPr>
          </a:lstStyle>
          <a:p>
            <a:pPr lvl="0"/>
            <a:r>
              <a:rPr lang="nb-NO" noProof="0"/>
              <a:t>Sett inn - Institusjon/Navn/Tittel/Dato</a:t>
            </a:r>
            <a:endParaRPr lang="nb-NO" noProof="0" dirty="0"/>
          </a:p>
        </p:txBody>
      </p:sp>
    </p:spTree>
    <p:extLst>
      <p:ext uri="{BB962C8B-B14F-4D97-AF65-F5344CB8AC3E}">
        <p14:creationId xmlns:p14="http://schemas.microsoft.com/office/powerpoint/2010/main" val="4058526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92B53-61A5-4987-A390-766F21BBB0C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3FFCD6-1F12-44A0-ACD8-D0889F824D8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8F8AB-DB98-4B46-8A0F-DCCA5D24C0F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5FF98D68-7981-4079-AD09-F1D17F1FEA2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235042A-AA97-41CF-9B62-78C2D1D6B534}" type="slidenum">
              <a:rPr lang="en-US" smtClean="0"/>
              <a:pPr>
                <a:defRPr/>
              </a:pPr>
              <a:t>‹#›</a:t>
            </a:fld>
            <a:endParaRPr lang="en-US" dirty="0"/>
          </a:p>
        </p:txBody>
      </p:sp>
      <p:pic>
        <p:nvPicPr>
          <p:cNvPr id="7" name="Picture 3">
            <a:extLst>
              <a:ext uri="{FF2B5EF4-FFF2-40B4-BE49-F238E27FC236}">
                <a16:creationId xmlns:a16="http://schemas.microsoft.com/office/drawing/2014/main" id="{0D22A85C-E772-4D5C-9269-201EE0DAF5ED}"/>
              </a:ext>
            </a:extLst>
          </p:cNvPr>
          <p:cNvPicPr>
            <a:picLocks noChangeAspect="1" noChangeArrowheads="1"/>
          </p:cNvPicPr>
          <p:nvPr userDrawn="1"/>
        </p:nvPicPr>
        <p:blipFill>
          <a:blip r:embed="rId11" cstate="print"/>
          <a:srcRect/>
          <a:stretch>
            <a:fillRect/>
          </a:stretch>
        </p:blipFill>
        <p:spPr bwMode="auto">
          <a:xfrm>
            <a:off x="3419872" y="6400643"/>
            <a:ext cx="1969129" cy="276540"/>
          </a:xfrm>
          <a:prstGeom prst="rect">
            <a:avLst/>
          </a:prstGeom>
          <a:noFill/>
          <a:ln w="9525">
            <a:noFill/>
            <a:miter lim="800000"/>
            <a:headEnd/>
            <a:tailEnd/>
          </a:ln>
        </p:spPr>
      </p:pic>
      <p:cxnSp>
        <p:nvCxnSpPr>
          <p:cNvPr id="8" name="Straight Connector 7">
            <a:extLst>
              <a:ext uri="{FF2B5EF4-FFF2-40B4-BE49-F238E27FC236}">
                <a16:creationId xmlns:a16="http://schemas.microsoft.com/office/drawing/2014/main" id="{97FCCE7D-925F-445F-BB38-59862C8D54CC}"/>
              </a:ext>
            </a:extLst>
          </p:cNvPr>
          <p:cNvCxnSpPr/>
          <p:nvPr userDrawn="1"/>
        </p:nvCxnSpPr>
        <p:spPr>
          <a:xfrm>
            <a:off x="628650" y="1772816"/>
            <a:ext cx="78867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464840"/>
      </p:ext>
    </p:extLst>
  </p:cSld>
  <p:clrMap bg1="lt1" tx1="dk1" bg2="lt2" tx2="dk2" accent1="accent1" accent2="accent2" accent3="accent3" accent4="accent4" accent5="accent5" accent6="accent6" hlink="hlink" folHlink="folHlink"/>
  <p:sldLayoutIdLst>
    <p:sldLayoutId id="2147483873" r:id="rId1"/>
    <p:sldLayoutId id="2147483875" r:id="rId2"/>
    <p:sldLayoutId id="2147483876" r:id="rId3"/>
    <p:sldLayoutId id="2147483877" r:id="rId4"/>
    <p:sldLayoutId id="2147483878" r:id="rId5"/>
    <p:sldLayoutId id="2147483879" r:id="rId6"/>
    <p:sldLayoutId id="2147483880" r:id="rId7"/>
    <p:sldLayoutId id="2147483881" r:id="rId8"/>
    <p:sldLayoutId id="2147483883"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8.xml"/><Relationship Id="rId7" Type="http://schemas.openxmlformats.org/officeDocument/2006/relationships/image" Target="../media/image18.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F90965D-4692-4455-9C69-79D72DCB78F1}"/>
              </a:ext>
            </a:extLst>
          </p:cNvPr>
          <p:cNvSpPr>
            <a:spLocks noGrp="1"/>
          </p:cNvSpPr>
          <p:nvPr>
            <p:ph type="title" orient="vert"/>
          </p:nvPr>
        </p:nvSpPr>
        <p:spPr>
          <a:xfrm>
            <a:off x="3724072" y="629268"/>
            <a:ext cx="4939868" cy="1286160"/>
          </a:xfrm>
        </p:spPr>
        <p:txBody>
          <a:bodyPr vert="horz" lIns="91440" tIns="45720" rIns="91440" bIns="45720" rtlCol="0" anchor="b">
            <a:normAutofit/>
          </a:bodyPr>
          <a:lstStyle/>
          <a:p>
            <a:pPr defTabSz="914400"/>
            <a:br>
              <a:rPr lang="en-US" sz="2800" b="1"/>
            </a:br>
            <a:br>
              <a:rPr lang="en-US" sz="2800" b="1"/>
            </a:br>
            <a:endParaRPr lang="en-US" sz="2800" b="1"/>
          </a:p>
        </p:txBody>
      </p:sp>
      <p:sp>
        <p:nvSpPr>
          <p:cNvPr id="7" name="TextBox 6">
            <a:extLst>
              <a:ext uri="{FF2B5EF4-FFF2-40B4-BE49-F238E27FC236}">
                <a16:creationId xmlns:a16="http://schemas.microsoft.com/office/drawing/2014/main" id="{07ADBF47-6EE5-4C88-9096-C370593AE42C}"/>
              </a:ext>
            </a:extLst>
          </p:cNvPr>
          <p:cNvSpPr txBox="1"/>
          <p:nvPr/>
        </p:nvSpPr>
        <p:spPr>
          <a:xfrm>
            <a:off x="797838" y="139688"/>
            <a:ext cx="7548324" cy="2031325"/>
          </a:xfrm>
          <a:prstGeom prst="rect">
            <a:avLst/>
          </a:prstGeom>
          <a:noFill/>
        </p:spPr>
        <p:txBody>
          <a:bodyPr wrap="square" rtlCol="0">
            <a:spAutoFit/>
          </a:bodyPr>
          <a:lstStyle/>
          <a:p>
            <a:pPr algn="ctr"/>
            <a:r>
              <a:rPr lang="en-US" sz="3600" b="0" dirty="0">
                <a:solidFill>
                  <a:srgbClr val="000066"/>
                </a:solidFill>
                <a:effectLst/>
              </a:rPr>
              <a:t>Workshop: </a:t>
            </a:r>
            <a:r>
              <a:rPr lang="en-US" sz="3600" dirty="0">
                <a:solidFill>
                  <a:schemeClr val="accent1">
                    <a:lumMod val="50000"/>
                  </a:schemeClr>
                </a:solidFill>
                <a:effectLst/>
                <a:ea typeface="SimSun" panose="02010600030101010101" pitchFamily="2" charset="-122"/>
                <a:cs typeface="Times New Roman" panose="02020603050405020304" pitchFamily="18" charset="0"/>
              </a:rPr>
              <a:t>Go for entrepreneurship instead of employment</a:t>
            </a:r>
          </a:p>
          <a:p>
            <a:endParaRPr lang="en-US" sz="3600" b="0" dirty="0">
              <a:solidFill>
                <a:schemeClr val="accent1">
                  <a:lumMod val="75000"/>
                </a:schemeClr>
              </a:solidFill>
              <a:effectLst/>
            </a:endParaRPr>
          </a:p>
          <a:p>
            <a:endParaRPr lang="en-US" dirty="0"/>
          </a:p>
        </p:txBody>
      </p:sp>
      <p:sp>
        <p:nvSpPr>
          <p:cNvPr id="8" name="TextBox 7">
            <a:extLst>
              <a:ext uri="{FF2B5EF4-FFF2-40B4-BE49-F238E27FC236}">
                <a16:creationId xmlns:a16="http://schemas.microsoft.com/office/drawing/2014/main" id="{3F14F4F6-C071-4486-87CF-AFA1EB8BB9F5}"/>
              </a:ext>
            </a:extLst>
          </p:cNvPr>
          <p:cNvSpPr txBox="1"/>
          <p:nvPr/>
        </p:nvSpPr>
        <p:spPr>
          <a:xfrm>
            <a:off x="3923928" y="1882737"/>
            <a:ext cx="1512168" cy="646331"/>
          </a:xfrm>
          <a:prstGeom prst="rect">
            <a:avLst/>
          </a:prstGeom>
          <a:noFill/>
        </p:spPr>
        <p:txBody>
          <a:bodyPr wrap="square" rtlCol="0">
            <a:spAutoFit/>
          </a:bodyPr>
          <a:lstStyle/>
          <a:p>
            <a:pPr algn="ctr"/>
            <a:r>
              <a:rPr lang="nb-NO" dirty="0">
                <a:solidFill>
                  <a:srgbClr val="000066"/>
                </a:solidFill>
              </a:rPr>
              <a:t>Oslo, </a:t>
            </a:r>
          </a:p>
          <a:p>
            <a:r>
              <a:rPr lang="nb-NO" dirty="0">
                <a:solidFill>
                  <a:srgbClr val="000066"/>
                </a:solidFill>
              </a:rPr>
              <a:t>25 Nov. 2021</a:t>
            </a:r>
            <a:endParaRPr lang="en-US" dirty="0">
              <a:solidFill>
                <a:srgbClr val="000066"/>
              </a:solidFill>
            </a:endParaRPr>
          </a:p>
        </p:txBody>
      </p:sp>
      <p:pic>
        <p:nvPicPr>
          <p:cNvPr id="4" name="Bilde 3">
            <a:extLst>
              <a:ext uri="{FF2B5EF4-FFF2-40B4-BE49-F238E27FC236}">
                <a16:creationId xmlns:a16="http://schemas.microsoft.com/office/drawing/2014/main" id="{E219AE19-DA2C-4B0B-AC8C-39A3181748BB}"/>
              </a:ext>
            </a:extLst>
          </p:cNvPr>
          <p:cNvPicPr>
            <a:picLocks noChangeAspect="1"/>
          </p:cNvPicPr>
          <p:nvPr/>
        </p:nvPicPr>
        <p:blipFill>
          <a:blip r:embed="rId3"/>
          <a:stretch>
            <a:fillRect/>
          </a:stretch>
        </p:blipFill>
        <p:spPr>
          <a:xfrm>
            <a:off x="0" y="1272348"/>
            <a:ext cx="9144000" cy="5084580"/>
          </a:xfrm>
          <a:prstGeom prst="rect">
            <a:avLst/>
          </a:prstGeom>
        </p:spPr>
      </p:pic>
    </p:spTree>
    <p:extLst>
      <p:ext uri="{BB962C8B-B14F-4D97-AF65-F5344CB8AC3E}">
        <p14:creationId xmlns:p14="http://schemas.microsoft.com/office/powerpoint/2010/main" val="2121361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3" name="Rectangle 6162">
            <a:extLst>
              <a:ext uri="{FF2B5EF4-FFF2-40B4-BE49-F238E27FC236}">
                <a16:creationId xmlns:a16="http://schemas.microsoft.com/office/drawing/2014/main" id="{1F40F483-2008-4A79-B173-4A9DA0AC3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5" name="Freeform: Shape 6164">
            <a:extLst>
              <a:ext uri="{FF2B5EF4-FFF2-40B4-BE49-F238E27FC236}">
                <a16:creationId xmlns:a16="http://schemas.microsoft.com/office/drawing/2014/main" id="{D0446FEB-8296-4C58-A416-FE66BF933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6623" y="-1"/>
            <a:ext cx="569713" cy="6858000"/>
          </a:xfrm>
          <a:custGeom>
            <a:avLst/>
            <a:gdLst>
              <a:gd name="connsiteX0" fmla="*/ 666 w 759618"/>
              <a:gd name="connsiteY0" fmla="*/ 0 h 6858000"/>
              <a:gd name="connsiteX1" fmla="*/ 759618 w 759618"/>
              <a:gd name="connsiteY1" fmla="*/ 0 h 6858000"/>
              <a:gd name="connsiteX2" fmla="*/ 759618 w 759618"/>
              <a:gd name="connsiteY2" fmla="*/ 1613808 h 6858000"/>
              <a:gd name="connsiteX3" fmla="*/ 759618 w 759618"/>
              <a:gd name="connsiteY3" fmla="*/ 2003729 h 6858000"/>
              <a:gd name="connsiteX4" fmla="*/ 759618 w 759618"/>
              <a:gd name="connsiteY4" fmla="*/ 6858000 h 6858000"/>
              <a:gd name="connsiteX5" fmla="*/ 0 w 759618"/>
              <a:gd name="connsiteY5" fmla="*/ 6391227 h 6858000"/>
              <a:gd name="connsiteX6" fmla="*/ 0 w 759618"/>
              <a:gd name="connsiteY6" fmla="*/ 1147035 h 6858000"/>
              <a:gd name="connsiteX7" fmla="*/ 666 w 759618"/>
              <a:gd name="connsiteY7" fmla="*/ 1147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666" y="0"/>
                </a:moveTo>
                <a:lnTo>
                  <a:pt x="759618" y="0"/>
                </a:lnTo>
                <a:lnTo>
                  <a:pt x="759618" y="1613808"/>
                </a:lnTo>
                <a:lnTo>
                  <a:pt x="759618" y="2003729"/>
                </a:lnTo>
                <a:lnTo>
                  <a:pt x="759618" y="6858000"/>
                </a:lnTo>
                <a:lnTo>
                  <a:pt x="0" y="6391227"/>
                </a:lnTo>
                <a:lnTo>
                  <a:pt x="0" y="1147035"/>
                </a:lnTo>
                <a:lnTo>
                  <a:pt x="666" y="114744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6167" name="Freeform 7">
            <a:extLst>
              <a:ext uri="{FF2B5EF4-FFF2-40B4-BE49-F238E27FC236}">
                <a16:creationId xmlns:a16="http://schemas.microsoft.com/office/drawing/2014/main" id="{B14F32D1-131A-4E26-9F16-AF1A8F488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879652"/>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6169" name="Freeform: Shape 6168">
            <a:extLst>
              <a:ext uri="{FF2B5EF4-FFF2-40B4-BE49-F238E27FC236}">
                <a16:creationId xmlns:a16="http://schemas.microsoft.com/office/drawing/2014/main" id="{1ABC2BC2-F576-4967-9EDA-93DBDDD8D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476012" cy="6141008"/>
          </a:xfrm>
          <a:custGeom>
            <a:avLst/>
            <a:gdLst>
              <a:gd name="connsiteX0" fmla="*/ 0 w 4634682"/>
              <a:gd name="connsiteY0" fmla="*/ 0 h 6141008"/>
              <a:gd name="connsiteX1" fmla="*/ 4634682 w 4634682"/>
              <a:gd name="connsiteY1" fmla="*/ 0 h 6141008"/>
              <a:gd name="connsiteX2" fmla="*/ 4634682 w 4634682"/>
              <a:gd name="connsiteY2" fmla="*/ 6141008 h 6141008"/>
              <a:gd name="connsiteX3" fmla="*/ 0 w 4634682"/>
              <a:gd name="connsiteY3" fmla="*/ 6141008 h 6141008"/>
            </a:gdLst>
            <a:ahLst/>
            <a:cxnLst>
              <a:cxn ang="0">
                <a:pos x="connsiteX0" y="connsiteY0"/>
              </a:cxn>
              <a:cxn ang="0">
                <a:pos x="connsiteX1" y="connsiteY1"/>
              </a:cxn>
              <a:cxn ang="0">
                <a:pos x="connsiteX2" y="connsiteY2"/>
              </a:cxn>
              <a:cxn ang="0">
                <a:pos x="connsiteX3" y="connsiteY3"/>
              </a:cxn>
            </a:cxnLst>
            <a:rect l="l" t="t" r="r" b="b"/>
            <a:pathLst>
              <a:path w="4634682" h="6141008">
                <a:moveTo>
                  <a:pt x="0" y="0"/>
                </a:moveTo>
                <a:lnTo>
                  <a:pt x="4634682" y="0"/>
                </a:lnTo>
                <a:lnTo>
                  <a:pt x="4634682" y="6141008"/>
                </a:lnTo>
                <a:lnTo>
                  <a:pt x="0" y="6141008"/>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60" name="Graphic 6159" descr="Group of People">
            <a:extLst>
              <a:ext uri="{FF2B5EF4-FFF2-40B4-BE49-F238E27FC236}">
                <a16:creationId xmlns:a16="http://schemas.microsoft.com/office/drawing/2014/main" id="{82FD8FED-8E94-33F9-7AAD-E285945124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05" y="1786609"/>
            <a:ext cx="2862063" cy="2862063"/>
          </a:xfrm>
          <a:prstGeom prst="rect">
            <a:avLst/>
          </a:prstGeom>
        </p:spPr>
      </p:pic>
      <p:sp>
        <p:nvSpPr>
          <p:cNvPr id="6171" name="Rectangle 8">
            <a:extLst>
              <a:ext uri="{FF2B5EF4-FFF2-40B4-BE49-F238E27FC236}">
                <a16:creationId xmlns:a16="http://schemas.microsoft.com/office/drawing/2014/main" id="{C1ED7A15-93F4-4241-81AA-1F6EDAE94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
            <a:ext cx="5465378"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itle 3">
            <a:extLst>
              <a:ext uri="{FF2B5EF4-FFF2-40B4-BE49-F238E27FC236}">
                <a16:creationId xmlns:a16="http://schemas.microsoft.com/office/drawing/2014/main" id="{C5D06BCA-224A-43A1-AF43-95A21D506833}"/>
              </a:ext>
            </a:extLst>
          </p:cNvPr>
          <p:cNvSpPr>
            <a:spLocks noGrp="1"/>
          </p:cNvSpPr>
          <p:nvPr>
            <p:ph type="title"/>
          </p:nvPr>
        </p:nvSpPr>
        <p:spPr>
          <a:xfrm>
            <a:off x="4164630" y="643465"/>
            <a:ext cx="4380578" cy="1693571"/>
          </a:xfrm>
        </p:spPr>
        <p:txBody>
          <a:bodyPr vert="horz" lIns="91440" tIns="45720" rIns="91440" bIns="45720" rtlCol="0" anchor="ctr">
            <a:normAutofit/>
          </a:bodyPr>
          <a:lstStyle/>
          <a:p>
            <a:pPr defTabSz="914400"/>
            <a:br>
              <a:rPr lang="en-US" altLang="zh-CN" sz="2200" kern="1200">
                <a:solidFill>
                  <a:srgbClr val="FFFFFF"/>
                </a:solidFill>
                <a:latin typeface="+mj-lt"/>
                <a:ea typeface="+mj-ea"/>
                <a:cs typeface="+mj-cs"/>
              </a:rPr>
            </a:br>
            <a:br>
              <a:rPr lang="en-US" altLang="zh-CN" sz="2200" kern="1200">
                <a:solidFill>
                  <a:srgbClr val="FFFFFF"/>
                </a:solidFill>
                <a:latin typeface="+mj-lt"/>
                <a:ea typeface="+mj-ea"/>
                <a:cs typeface="+mj-cs"/>
              </a:rPr>
            </a:br>
            <a:r>
              <a:rPr lang="en-US" altLang="zh-CN" sz="2200" kern="1200">
                <a:solidFill>
                  <a:srgbClr val="FFFFFF"/>
                </a:solidFill>
                <a:latin typeface="+mj-lt"/>
                <a:ea typeface="+mj-ea"/>
                <a:cs typeface="+mj-cs"/>
              </a:rPr>
              <a:t>CPN</a:t>
            </a:r>
            <a:r>
              <a:rPr lang="en-US" altLang="zh-CN" sz="2200" b="0" kern="1200">
                <a:solidFill>
                  <a:srgbClr val="FFFFFF"/>
                </a:solidFill>
                <a:latin typeface="+mj-lt"/>
                <a:ea typeface="+mj-ea"/>
                <a:cs typeface="+mj-cs"/>
              </a:rPr>
              <a:t>-</a:t>
            </a:r>
            <a:r>
              <a:rPr lang="en-US" sz="2200" kern="1200">
                <a:solidFill>
                  <a:srgbClr val="FFFFFF"/>
                </a:solidFill>
                <a:latin typeface="+mj-lt"/>
                <a:ea typeface="+mj-ea"/>
                <a:cs typeface="+mj-cs"/>
              </a:rPr>
              <a:t> Gather professionals and talents together &amp; develop multiple exchange and collaboration</a:t>
            </a:r>
            <a:endParaRPr lang="en-US" sz="2200" b="0" kern="1200">
              <a:solidFill>
                <a:srgbClr val="FFFFFF"/>
              </a:solidFill>
              <a:latin typeface="+mj-lt"/>
              <a:ea typeface="+mj-ea"/>
              <a:cs typeface="+mj-cs"/>
            </a:endParaRPr>
          </a:p>
        </p:txBody>
      </p:sp>
      <p:sp>
        <p:nvSpPr>
          <p:cNvPr id="6147" name="Rectangle 3"/>
          <p:cNvSpPr>
            <a:spLocks noChangeArrowheads="1"/>
          </p:cNvSpPr>
          <p:nvPr/>
        </p:nvSpPr>
        <p:spPr bwMode="auto">
          <a:xfrm>
            <a:off x="4164630" y="2435267"/>
            <a:ext cx="4380577" cy="3080459"/>
          </a:xfrm>
          <a:prstGeom prst="rect">
            <a:avLst/>
          </a:prstGeom>
        </p:spPr>
        <p:txBody>
          <a:bodyPr vert="horz" lIns="91440" tIns="45720" rIns="91440" bIns="45720" rtlCol="0" anchor="t">
            <a:normAutofit fontScale="62500" lnSpcReduction="20000"/>
          </a:bodyPr>
          <a:lstStyle/>
          <a:p>
            <a:pPr marL="285750" indent="-228600">
              <a:lnSpc>
                <a:spcPct val="90000"/>
              </a:lnSpc>
              <a:spcAft>
                <a:spcPts val="600"/>
              </a:spcAft>
              <a:buFont typeface="Arial" panose="020B0604020202020204" pitchFamily="34" charset="0"/>
              <a:buChar char="•"/>
            </a:pPr>
            <a:endParaRPr lang="en-US" sz="1200" dirty="0">
              <a:solidFill>
                <a:srgbClr val="FEFFFF"/>
              </a:solidFill>
            </a:endParaRPr>
          </a:p>
          <a:p>
            <a:pPr marL="285750" indent="-228600">
              <a:lnSpc>
                <a:spcPct val="90000"/>
              </a:lnSpc>
              <a:spcAft>
                <a:spcPts val="600"/>
              </a:spcAft>
              <a:buFont typeface="Arial" panose="020B0604020202020204" pitchFamily="34" charset="0"/>
              <a:buChar char="•"/>
            </a:pPr>
            <a:r>
              <a:rPr lang="en-US" sz="2300" dirty="0">
                <a:solidFill>
                  <a:srgbClr val="FEFFFF"/>
                </a:solidFill>
                <a:latin typeface="Corbel" panose="020B0503020204020204" pitchFamily="34" charset="0"/>
              </a:rPr>
              <a:t>To provide a professional platform and enhance communication among Chinese living in Norway and facilitate fellow members’ career advancement and academic achievement </a:t>
            </a:r>
          </a:p>
          <a:p>
            <a:pPr marL="285750" indent="-228600">
              <a:lnSpc>
                <a:spcPct val="90000"/>
              </a:lnSpc>
              <a:spcAft>
                <a:spcPts val="600"/>
              </a:spcAft>
              <a:buFont typeface="Arial" panose="020B0604020202020204" pitchFamily="34" charset="0"/>
              <a:buChar char="•"/>
            </a:pPr>
            <a:r>
              <a:rPr lang="en-US" sz="2300" dirty="0">
                <a:solidFill>
                  <a:srgbClr val="FEFFFF"/>
                </a:solidFill>
                <a:latin typeface="Corbel" panose="020B0503020204020204" pitchFamily="34" charset="0"/>
              </a:rPr>
              <a:t>To promote mutual understanding and friendship between people of Norway and. </a:t>
            </a:r>
          </a:p>
          <a:p>
            <a:pPr marL="285750" indent="-228600">
              <a:lnSpc>
                <a:spcPct val="90000"/>
              </a:lnSpc>
              <a:spcAft>
                <a:spcPts val="600"/>
              </a:spcAft>
              <a:buFont typeface="Arial" panose="020B0604020202020204" pitchFamily="34" charset="0"/>
              <a:buChar char="•"/>
            </a:pPr>
            <a:r>
              <a:rPr lang="en-US" sz="2300" dirty="0">
                <a:solidFill>
                  <a:srgbClr val="FEFFFF"/>
                </a:solidFill>
                <a:latin typeface="Corbel" panose="020B0503020204020204" pitchFamily="34" charset="0"/>
              </a:rPr>
              <a:t>To enhance communications and cooperation between Norway and China in areas such as: culture and education, business and economy, science and technology, social development, etc. </a:t>
            </a:r>
          </a:p>
          <a:p>
            <a:pPr marL="285750" indent="-228600">
              <a:lnSpc>
                <a:spcPct val="90000"/>
              </a:lnSpc>
              <a:spcAft>
                <a:spcPts val="600"/>
              </a:spcAft>
              <a:buFont typeface="Arial" panose="020B0604020202020204" pitchFamily="34" charset="0"/>
              <a:buChar char="•"/>
            </a:pPr>
            <a:r>
              <a:rPr lang="en-US" sz="2300" dirty="0">
                <a:solidFill>
                  <a:srgbClr val="FEFFFF"/>
                </a:solidFill>
                <a:latin typeface="Corbel" panose="020B0503020204020204" pitchFamily="34" charset="0"/>
              </a:rPr>
              <a:t>To provide consulting services for relevant organizations and enterprises in China and Norway. </a:t>
            </a:r>
          </a:p>
          <a:p>
            <a:pPr marL="285750" indent="-228600">
              <a:lnSpc>
                <a:spcPct val="90000"/>
              </a:lnSpc>
              <a:spcAft>
                <a:spcPts val="600"/>
              </a:spcAft>
              <a:buFont typeface="Arial" panose="020B0604020202020204" pitchFamily="34" charset="0"/>
              <a:buChar char="•"/>
            </a:pPr>
            <a:r>
              <a:rPr lang="en-US" sz="2300" dirty="0">
                <a:solidFill>
                  <a:srgbClr val="FEFFFF"/>
                </a:solidFill>
                <a:latin typeface="Corbel" panose="020B0503020204020204" pitchFamily="34" charset="0"/>
              </a:rPr>
              <a:t>To promote cultural diversity and encourage active integration of the immigrants into the Norwegian society based on the  abiding Norwegian laws and regulations.  </a:t>
            </a:r>
          </a:p>
        </p:txBody>
      </p:sp>
      <p:pic>
        <p:nvPicPr>
          <p:cNvPr id="1026" name="Picture 2" descr="Bilderesultat for our mission icon">
            <a:extLst>
              <a:ext uri="{FF2B5EF4-FFF2-40B4-BE49-F238E27FC236}">
                <a16:creationId xmlns:a16="http://schemas.microsoft.com/office/drawing/2014/main" id="{53472EDA-FD14-4975-8B71-88274393C0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8650" y="685006"/>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54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4A6CE1-A67D-49B5-972E-7A2937BC98DA}"/>
              </a:ext>
            </a:extLst>
          </p:cNvPr>
          <p:cNvSpPr/>
          <p:nvPr/>
        </p:nvSpPr>
        <p:spPr>
          <a:xfrm>
            <a:off x="772666" y="1916832"/>
            <a:ext cx="1152647" cy="1008566"/>
          </a:xfrm>
          <a:prstGeom prst="ellipse">
            <a:avLst/>
          </a:prstGeom>
          <a:solidFill>
            <a:schemeClr val="accent1">
              <a:lumMod val="50000"/>
            </a:schemeClr>
          </a:solidFill>
          <a:ln w="28575">
            <a:solidFill>
              <a:schemeClr val="tx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bg1"/>
                </a:solidFill>
                <a:latin typeface="FangSong" panose="02010609060101010101" pitchFamily="49" charset="-122"/>
                <a:ea typeface="FangSong" panose="02010609060101010101" pitchFamily="49" charset="-122"/>
              </a:rPr>
              <a:t>1</a:t>
            </a:r>
          </a:p>
        </p:txBody>
      </p:sp>
      <p:sp>
        <p:nvSpPr>
          <p:cNvPr id="4" name="Oval 3">
            <a:extLst>
              <a:ext uri="{FF2B5EF4-FFF2-40B4-BE49-F238E27FC236}">
                <a16:creationId xmlns:a16="http://schemas.microsoft.com/office/drawing/2014/main" id="{6B191E87-7158-4EA2-A198-D32539953DE6}"/>
              </a:ext>
            </a:extLst>
          </p:cNvPr>
          <p:cNvSpPr/>
          <p:nvPr/>
        </p:nvSpPr>
        <p:spPr>
          <a:xfrm>
            <a:off x="772666" y="2996952"/>
            <a:ext cx="1152647" cy="1008566"/>
          </a:xfrm>
          <a:prstGeom prst="ellipse">
            <a:avLst/>
          </a:prstGeom>
          <a:solidFill>
            <a:schemeClr val="accent1">
              <a:lumMod val="7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bg1"/>
                </a:solidFill>
                <a:latin typeface="FangSong" panose="02010609060101010101" pitchFamily="49" charset="-122"/>
                <a:ea typeface="FangSong" panose="02010609060101010101" pitchFamily="49" charset="-122"/>
              </a:rPr>
              <a:t>2</a:t>
            </a:r>
          </a:p>
        </p:txBody>
      </p:sp>
      <p:sp>
        <p:nvSpPr>
          <p:cNvPr id="5" name="Oval 4">
            <a:extLst>
              <a:ext uri="{FF2B5EF4-FFF2-40B4-BE49-F238E27FC236}">
                <a16:creationId xmlns:a16="http://schemas.microsoft.com/office/drawing/2014/main" id="{7738921B-940D-4AF8-9B66-398074D2006B}"/>
              </a:ext>
            </a:extLst>
          </p:cNvPr>
          <p:cNvSpPr/>
          <p:nvPr/>
        </p:nvSpPr>
        <p:spPr>
          <a:xfrm>
            <a:off x="772666" y="4077072"/>
            <a:ext cx="1152647" cy="1008566"/>
          </a:xfrm>
          <a:prstGeom prst="ellipse">
            <a:avLst/>
          </a:prstGeom>
          <a:solidFill>
            <a:schemeClr val="accent1">
              <a:lumMod val="60000"/>
              <a:lumOff val="40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accent4">
                    <a:lumMod val="60000"/>
                    <a:lumOff val="40000"/>
                  </a:schemeClr>
                </a:solidFill>
                <a:latin typeface="FangSong" panose="02010609060101010101" pitchFamily="49" charset="-122"/>
                <a:ea typeface="FangSong" panose="02010609060101010101" pitchFamily="49" charset="-122"/>
              </a:rPr>
              <a:t>3</a:t>
            </a:r>
          </a:p>
        </p:txBody>
      </p:sp>
      <p:sp>
        <p:nvSpPr>
          <p:cNvPr id="7" name="Rectangle: Rounded Corners 6">
            <a:extLst>
              <a:ext uri="{FF2B5EF4-FFF2-40B4-BE49-F238E27FC236}">
                <a16:creationId xmlns:a16="http://schemas.microsoft.com/office/drawing/2014/main" id="{F4EF09F3-861A-4ECE-9F56-827DC844F6C5}"/>
              </a:ext>
            </a:extLst>
          </p:cNvPr>
          <p:cNvSpPr/>
          <p:nvPr/>
        </p:nvSpPr>
        <p:spPr>
          <a:xfrm>
            <a:off x="3044800" y="1916832"/>
            <a:ext cx="5256584" cy="1008566"/>
          </a:xfrm>
          <a:prstGeom prst="roundRect">
            <a:avLst/>
          </a:prstGeom>
          <a:solidFill>
            <a:schemeClr val="accent1">
              <a:lumMod val="5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b-NO" altLang="zh-CN" dirty="0">
                <a:solidFill>
                  <a:schemeClr val="bg1"/>
                </a:solidFill>
                <a:latin typeface="Corbel" panose="020B0503020204020204" pitchFamily="34" charset="0"/>
                <a:ea typeface="FangSong" panose="02010609060101010101" pitchFamily="49" charset="-122"/>
              </a:rPr>
              <a:t>Developing social/professional network</a:t>
            </a:r>
            <a:endParaRPr lang="en-US" dirty="0">
              <a:solidFill>
                <a:schemeClr val="bg1"/>
              </a:solidFill>
              <a:latin typeface="Corbel" panose="020B0503020204020204" pitchFamily="34" charset="0"/>
              <a:ea typeface="FangSong" panose="02010609060101010101" pitchFamily="49" charset="-122"/>
            </a:endParaRPr>
          </a:p>
        </p:txBody>
      </p:sp>
      <p:sp>
        <p:nvSpPr>
          <p:cNvPr id="9" name="Rectangle: Rounded Corners 8">
            <a:extLst>
              <a:ext uri="{FF2B5EF4-FFF2-40B4-BE49-F238E27FC236}">
                <a16:creationId xmlns:a16="http://schemas.microsoft.com/office/drawing/2014/main" id="{59C92FE7-030A-4C24-B228-4E8112D43940}"/>
              </a:ext>
            </a:extLst>
          </p:cNvPr>
          <p:cNvSpPr/>
          <p:nvPr/>
        </p:nvSpPr>
        <p:spPr>
          <a:xfrm>
            <a:off x="3059832" y="2996952"/>
            <a:ext cx="5256584" cy="1008566"/>
          </a:xfrm>
          <a:prstGeom prst="roundRect">
            <a:avLst/>
          </a:prstGeom>
          <a:solidFill>
            <a:schemeClr val="accent1">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altLang="zh-CN" dirty="0">
                <a:solidFill>
                  <a:schemeClr val="bg1"/>
                </a:solidFill>
                <a:latin typeface="Corbel" panose="020B0503020204020204" pitchFamily="34" charset="0"/>
                <a:ea typeface="FangSong" panose="02010609060101010101" pitchFamily="49" charset="-122"/>
              </a:rPr>
              <a:t>Sharing information/knowledge </a:t>
            </a:r>
            <a:endParaRPr lang="en-US" dirty="0">
              <a:solidFill>
                <a:schemeClr val="bg1"/>
              </a:solidFill>
              <a:latin typeface="Corbel" panose="020B0503020204020204" pitchFamily="34" charset="0"/>
              <a:ea typeface="FangSong" panose="02010609060101010101" pitchFamily="49" charset="-122"/>
            </a:endParaRPr>
          </a:p>
        </p:txBody>
      </p:sp>
      <p:sp>
        <p:nvSpPr>
          <p:cNvPr id="10" name="Rectangle: Rounded Corners 9">
            <a:extLst>
              <a:ext uri="{FF2B5EF4-FFF2-40B4-BE49-F238E27FC236}">
                <a16:creationId xmlns:a16="http://schemas.microsoft.com/office/drawing/2014/main" id="{2CFBF291-7707-4534-B5B2-0606F5D2550F}"/>
              </a:ext>
            </a:extLst>
          </p:cNvPr>
          <p:cNvSpPr/>
          <p:nvPr/>
        </p:nvSpPr>
        <p:spPr>
          <a:xfrm>
            <a:off x="3059832" y="4077072"/>
            <a:ext cx="5256584" cy="1008566"/>
          </a:xfrm>
          <a:prstGeom prst="roundRect">
            <a:avLst/>
          </a:prstGeom>
          <a:solidFill>
            <a:schemeClr val="accent1">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tLang="zh-CN" dirty="0">
              <a:solidFill>
                <a:srgbClr val="DAE3F3"/>
              </a:solidFill>
              <a:latin typeface="FangSong" panose="02010609060101010101" pitchFamily="49" charset="-122"/>
              <a:ea typeface="FangSong" panose="02010609060101010101" pitchFamily="49" charset="-122"/>
            </a:endParaRPr>
          </a:p>
          <a:p>
            <a:pPr algn="ctr"/>
            <a:r>
              <a:rPr lang="nb-NO" altLang="zh-CN" dirty="0" err="1">
                <a:solidFill>
                  <a:srgbClr val="FFC000"/>
                </a:solidFill>
                <a:latin typeface="Corbel" panose="020B0503020204020204" pitchFamily="34" charset="0"/>
                <a:ea typeface="FangSong" panose="02010609060101010101" pitchFamily="49" charset="-122"/>
              </a:rPr>
              <a:t>Innovation</a:t>
            </a:r>
            <a:r>
              <a:rPr lang="nb-NO" altLang="zh-CN" dirty="0">
                <a:solidFill>
                  <a:srgbClr val="FFC000"/>
                </a:solidFill>
                <a:latin typeface="Corbel" panose="020B0503020204020204" pitchFamily="34" charset="0"/>
                <a:ea typeface="FangSong" panose="02010609060101010101" pitchFamily="49" charset="-122"/>
              </a:rPr>
              <a:t> and </a:t>
            </a:r>
            <a:r>
              <a:rPr lang="en-US" dirty="0">
                <a:solidFill>
                  <a:srgbClr val="FFC000"/>
                </a:solidFill>
                <a:latin typeface="Corbel" panose="020B0503020204020204" pitchFamily="34" charset="0"/>
                <a:cs typeface="Times New Roman" panose="02020603050405020304" pitchFamily="18" charset="0"/>
              </a:rPr>
              <a:t>Entrepreneurship</a:t>
            </a:r>
            <a:endParaRPr lang="en-US" dirty="0">
              <a:solidFill>
                <a:srgbClr val="FFC000"/>
              </a:solidFill>
              <a:latin typeface="Corbel" panose="020B0503020204020204" pitchFamily="34" charset="0"/>
              <a:ea typeface="FangSong" panose="02010609060101010101" pitchFamily="49" charset="-122"/>
              <a:cs typeface="Times New Roman" panose="02020603050405020304" pitchFamily="18" charset="0"/>
            </a:endParaRPr>
          </a:p>
          <a:p>
            <a:pPr algn="ctr"/>
            <a:endParaRPr lang="en-US" dirty="0">
              <a:solidFill>
                <a:schemeClr val="bg1"/>
              </a:solidFill>
              <a:latin typeface="FangSong" panose="02010609060101010101" pitchFamily="49" charset="-122"/>
              <a:ea typeface="FangSong" panose="02010609060101010101" pitchFamily="49" charset="-122"/>
            </a:endParaRPr>
          </a:p>
        </p:txBody>
      </p:sp>
      <p:pic>
        <p:nvPicPr>
          <p:cNvPr id="3074" name="Picture 2" descr="Bilderesultat for Friends icon">
            <a:extLst>
              <a:ext uri="{FF2B5EF4-FFF2-40B4-BE49-F238E27FC236}">
                <a16:creationId xmlns:a16="http://schemas.microsoft.com/office/drawing/2014/main" id="{4A2BC3C2-8FA7-4891-A5EA-4C47C1FC88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2153581"/>
            <a:ext cx="905670" cy="5350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lderesultat for entertainment icon">
            <a:extLst>
              <a:ext uri="{FF2B5EF4-FFF2-40B4-BE49-F238E27FC236}">
                <a16:creationId xmlns:a16="http://schemas.microsoft.com/office/drawing/2014/main" id="{9E506243-281A-4B2C-BA01-D841241709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3163016"/>
            <a:ext cx="928351" cy="6764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ilderesultat for Norway icon">
            <a:extLst>
              <a:ext uri="{FF2B5EF4-FFF2-40B4-BE49-F238E27FC236}">
                <a16:creationId xmlns:a16="http://schemas.microsoft.com/office/drawing/2014/main" id="{905AC5D2-6AF6-40F2-8586-BCB3248AA4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4149307"/>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3">
            <a:extLst>
              <a:ext uri="{FF2B5EF4-FFF2-40B4-BE49-F238E27FC236}">
                <a16:creationId xmlns:a16="http://schemas.microsoft.com/office/drawing/2014/main" id="{D324CC6D-C65F-4FB0-A265-D9391A695C68}"/>
              </a:ext>
            </a:extLst>
          </p:cNvPr>
          <p:cNvSpPr>
            <a:spLocks noGrp="1"/>
          </p:cNvSpPr>
          <p:nvPr>
            <p:ph type="title"/>
          </p:nvPr>
        </p:nvSpPr>
        <p:spPr>
          <a:xfrm>
            <a:off x="539552" y="211231"/>
            <a:ext cx="7886700" cy="1325563"/>
          </a:xfrm>
        </p:spPr>
        <p:txBody>
          <a:bodyPr>
            <a:normAutofit fontScale="90000"/>
          </a:bodyPr>
          <a:lstStyle/>
          <a:p>
            <a:br>
              <a:rPr lang="nb-NO" dirty="0">
                <a:latin typeface="FangSong" panose="02010609060101010101" pitchFamily="49" charset="-122"/>
                <a:ea typeface="FangSong" panose="02010609060101010101" pitchFamily="49" charset="-122"/>
              </a:rPr>
            </a:br>
            <a:br>
              <a:rPr lang="nb-NO" dirty="0">
                <a:latin typeface="FangSong" panose="02010609060101010101" pitchFamily="49" charset="-122"/>
                <a:ea typeface="FangSong" panose="02010609060101010101" pitchFamily="49" charset="-122"/>
              </a:rPr>
            </a:br>
            <a:r>
              <a:rPr lang="nb-NO" altLang="zh-CN" sz="3600" dirty="0" err="1">
                <a:latin typeface="Corbel" panose="020B0503020204020204" pitchFamily="34" charset="0"/>
                <a:ea typeface="FangSong" panose="02010609060101010101" pitchFamily="49" charset="-122"/>
              </a:rPr>
              <a:t>What</a:t>
            </a:r>
            <a:r>
              <a:rPr lang="nb-NO" altLang="zh-CN" sz="3600" dirty="0">
                <a:latin typeface="Corbel" panose="020B0503020204020204" pitchFamily="34" charset="0"/>
                <a:ea typeface="FangSong" panose="02010609060101010101" pitchFamily="49" charset="-122"/>
              </a:rPr>
              <a:t> </a:t>
            </a:r>
            <a:r>
              <a:rPr lang="nb-NO" altLang="zh-CN" sz="3600" dirty="0" err="1">
                <a:latin typeface="Corbel" panose="020B0503020204020204" pitchFamily="34" charset="0"/>
                <a:ea typeface="FangSong" panose="02010609060101010101" pitchFamily="49" charset="-122"/>
              </a:rPr>
              <a:t>we</a:t>
            </a:r>
            <a:r>
              <a:rPr lang="en-US" altLang="zh-CN" sz="3600" dirty="0">
                <a:latin typeface="Corbel" panose="020B0503020204020204" pitchFamily="34" charset="0"/>
                <a:ea typeface="FangSong" panose="02010609060101010101" pitchFamily="49" charset="-122"/>
              </a:rPr>
              <a:t> do?</a:t>
            </a:r>
            <a:endParaRPr lang="en-US" sz="3600" dirty="0">
              <a:latin typeface="Corbel" panose="020B0503020204020204" pitchFamily="34" charset="0"/>
              <a:ea typeface="FangSong" panose="02010609060101010101" pitchFamily="49" charset="-122"/>
            </a:endParaRPr>
          </a:p>
        </p:txBody>
      </p:sp>
      <p:sp>
        <p:nvSpPr>
          <p:cNvPr id="12" name="Oval 4">
            <a:extLst>
              <a:ext uri="{FF2B5EF4-FFF2-40B4-BE49-F238E27FC236}">
                <a16:creationId xmlns:a16="http://schemas.microsoft.com/office/drawing/2014/main" id="{B5C1B71C-9745-47B0-8BE8-97318270F566}"/>
              </a:ext>
            </a:extLst>
          </p:cNvPr>
          <p:cNvSpPr/>
          <p:nvPr/>
        </p:nvSpPr>
        <p:spPr>
          <a:xfrm>
            <a:off x="744938" y="5157192"/>
            <a:ext cx="1152647" cy="1008566"/>
          </a:xfrm>
          <a:prstGeom prst="ellipse">
            <a:avLst/>
          </a:prstGeom>
          <a:solidFill>
            <a:srgbClr val="DAE3F3"/>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rgbClr val="CC0000"/>
                </a:solidFill>
                <a:latin typeface="FangSong" panose="02010609060101010101" pitchFamily="49" charset="-122"/>
                <a:ea typeface="FangSong" panose="02010609060101010101" pitchFamily="49" charset="-122"/>
              </a:rPr>
              <a:t>4</a:t>
            </a:r>
          </a:p>
        </p:txBody>
      </p:sp>
      <p:sp>
        <p:nvSpPr>
          <p:cNvPr id="13" name="Rectangle: Rounded Corners 9">
            <a:extLst>
              <a:ext uri="{FF2B5EF4-FFF2-40B4-BE49-F238E27FC236}">
                <a16:creationId xmlns:a16="http://schemas.microsoft.com/office/drawing/2014/main" id="{10509CF7-D488-417A-B20B-718EB098B8B6}"/>
              </a:ext>
            </a:extLst>
          </p:cNvPr>
          <p:cNvSpPr/>
          <p:nvPr/>
        </p:nvSpPr>
        <p:spPr>
          <a:xfrm>
            <a:off x="3059832" y="5157192"/>
            <a:ext cx="5256584" cy="1008566"/>
          </a:xfrm>
          <a:prstGeom prst="roundRect">
            <a:avLst/>
          </a:prstGeom>
          <a:solidFill>
            <a:srgbClr val="DAE3F3"/>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altLang="zh-CN" b="1" dirty="0" err="1">
                <a:solidFill>
                  <a:schemeClr val="accent2">
                    <a:lumMod val="75000"/>
                  </a:schemeClr>
                </a:solidFill>
                <a:latin typeface="Corbel" panose="020B0503020204020204" pitchFamily="34" charset="0"/>
                <a:ea typeface="FangSong" panose="02010609060101010101" pitchFamily="49" charset="-122"/>
                <a:cs typeface="Arial" panose="020B0604020202020204" pitchFamily="34" charset="0"/>
              </a:rPr>
              <a:t>Promoting</a:t>
            </a:r>
            <a:r>
              <a:rPr lang="nb-NO" altLang="zh-CN" b="1" dirty="0">
                <a:solidFill>
                  <a:schemeClr val="accent2">
                    <a:lumMod val="75000"/>
                  </a:schemeClr>
                </a:solidFill>
                <a:latin typeface="Corbel" panose="020B0503020204020204" pitchFamily="34" charset="0"/>
                <a:ea typeface="FangSong" panose="02010609060101010101" pitchFamily="49" charset="-122"/>
                <a:cs typeface="Arial" panose="020B0604020202020204" pitchFamily="34" charset="0"/>
              </a:rPr>
              <a:t> and </a:t>
            </a:r>
            <a:r>
              <a:rPr lang="nb-NO" altLang="zh-CN" b="1" dirty="0" err="1">
                <a:solidFill>
                  <a:schemeClr val="accent2">
                    <a:lumMod val="75000"/>
                  </a:schemeClr>
                </a:solidFill>
                <a:latin typeface="Corbel" panose="020B0503020204020204" pitchFamily="34" charset="0"/>
                <a:ea typeface="FangSong" panose="02010609060101010101" pitchFamily="49" charset="-122"/>
                <a:cs typeface="Arial" panose="020B0604020202020204" pitchFamily="34" charset="0"/>
              </a:rPr>
              <a:t>connecting</a:t>
            </a:r>
            <a:r>
              <a:rPr lang="nb-NO" altLang="zh-CN" b="1" dirty="0">
                <a:solidFill>
                  <a:schemeClr val="accent2">
                    <a:lumMod val="75000"/>
                  </a:schemeClr>
                </a:solidFill>
                <a:latin typeface="Corbel" panose="020B0503020204020204" pitchFamily="34" charset="0"/>
                <a:ea typeface="FangSong" panose="02010609060101010101" pitchFamily="49" charset="-122"/>
                <a:cs typeface="Arial" panose="020B0604020202020204" pitchFamily="34" charset="0"/>
              </a:rPr>
              <a:t> </a:t>
            </a:r>
            <a:r>
              <a:rPr lang="nb-NO" altLang="zh-CN" b="1" dirty="0" err="1">
                <a:solidFill>
                  <a:schemeClr val="accent2">
                    <a:lumMod val="75000"/>
                  </a:schemeClr>
                </a:solidFill>
                <a:latin typeface="Corbel" panose="020B0503020204020204" pitchFamily="34" charset="0"/>
                <a:ea typeface="FangSong" panose="02010609060101010101" pitchFamily="49" charset="-122"/>
                <a:cs typeface="Arial" panose="020B0604020202020204" pitchFamily="34" charset="0"/>
              </a:rPr>
              <a:t>collaboration</a:t>
            </a:r>
            <a:r>
              <a:rPr lang="nb-NO" altLang="zh-CN" b="1" dirty="0">
                <a:solidFill>
                  <a:schemeClr val="accent2">
                    <a:lumMod val="75000"/>
                  </a:schemeClr>
                </a:solidFill>
                <a:latin typeface="Corbel" panose="020B0503020204020204" pitchFamily="34" charset="0"/>
                <a:ea typeface="FangSong" panose="02010609060101010101" pitchFamily="49" charset="-122"/>
                <a:cs typeface="Arial" panose="020B0604020202020204" pitchFamily="34" charset="0"/>
              </a:rPr>
              <a:t> </a:t>
            </a:r>
            <a:r>
              <a:rPr lang="nb-NO" altLang="zh-CN" b="1" dirty="0" err="1">
                <a:solidFill>
                  <a:schemeClr val="accent2">
                    <a:lumMod val="75000"/>
                  </a:schemeClr>
                </a:solidFill>
                <a:latin typeface="Corbel" panose="020B0503020204020204" pitchFamily="34" charset="0"/>
                <a:ea typeface="FangSong" panose="02010609060101010101" pitchFamily="49" charset="-122"/>
                <a:cs typeface="Arial" panose="020B0604020202020204" pitchFamily="34" charset="0"/>
              </a:rPr>
              <a:t>between</a:t>
            </a:r>
            <a:r>
              <a:rPr lang="nb-NO" altLang="zh-CN" b="1" dirty="0">
                <a:solidFill>
                  <a:schemeClr val="accent2">
                    <a:lumMod val="75000"/>
                  </a:schemeClr>
                </a:solidFill>
                <a:latin typeface="Corbel" panose="020B0503020204020204" pitchFamily="34" charset="0"/>
                <a:ea typeface="FangSong" panose="02010609060101010101" pitchFamily="49" charset="-122"/>
                <a:cs typeface="Arial" panose="020B0604020202020204" pitchFamily="34" charset="0"/>
              </a:rPr>
              <a:t> China and Norway </a:t>
            </a:r>
            <a:endParaRPr lang="en-US" dirty="0">
              <a:solidFill>
                <a:schemeClr val="accent2">
                  <a:lumMod val="75000"/>
                </a:schemeClr>
              </a:solidFill>
              <a:latin typeface="Corbel" panose="020B0503020204020204" pitchFamily="34" charset="0"/>
              <a:ea typeface="FangSong" panose="02010609060101010101" pitchFamily="49" charset="-122"/>
            </a:endParaRPr>
          </a:p>
        </p:txBody>
      </p:sp>
      <p:pic>
        <p:nvPicPr>
          <p:cNvPr id="6" name="Bilde 5" descr="Et bilde som inneholder tekst&#10;&#10;Beskrivelse som er generert med svært høy visshet">
            <a:extLst>
              <a:ext uri="{FF2B5EF4-FFF2-40B4-BE49-F238E27FC236}">
                <a16:creationId xmlns:a16="http://schemas.microsoft.com/office/drawing/2014/main" id="{5849057E-7A77-4ED0-806A-AFE028A111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721" y="5135268"/>
            <a:ext cx="799760" cy="1268533"/>
          </a:xfrm>
          <a:prstGeom prst="rect">
            <a:avLst/>
          </a:prstGeom>
        </p:spPr>
      </p:pic>
    </p:spTree>
    <p:extLst>
      <p:ext uri="{BB962C8B-B14F-4D97-AF65-F5344CB8AC3E}">
        <p14:creationId xmlns:p14="http://schemas.microsoft.com/office/powerpoint/2010/main" val="93628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0">
            <a:extLst>
              <a:ext uri="{FF2B5EF4-FFF2-40B4-BE49-F238E27FC236}">
                <a16:creationId xmlns:a16="http://schemas.microsoft.com/office/drawing/2014/main" id="{1F40F483-2008-4A79-B173-4A9DA0AC3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Freeform: Shape 1032">
            <a:extLst>
              <a:ext uri="{FF2B5EF4-FFF2-40B4-BE49-F238E27FC236}">
                <a16:creationId xmlns:a16="http://schemas.microsoft.com/office/drawing/2014/main" id="{D0446FEB-8296-4C58-A416-FE66BF933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6623" y="-1"/>
            <a:ext cx="569713" cy="6858000"/>
          </a:xfrm>
          <a:custGeom>
            <a:avLst/>
            <a:gdLst>
              <a:gd name="connsiteX0" fmla="*/ 666 w 759618"/>
              <a:gd name="connsiteY0" fmla="*/ 0 h 6858000"/>
              <a:gd name="connsiteX1" fmla="*/ 759618 w 759618"/>
              <a:gd name="connsiteY1" fmla="*/ 0 h 6858000"/>
              <a:gd name="connsiteX2" fmla="*/ 759618 w 759618"/>
              <a:gd name="connsiteY2" fmla="*/ 1613808 h 6858000"/>
              <a:gd name="connsiteX3" fmla="*/ 759618 w 759618"/>
              <a:gd name="connsiteY3" fmla="*/ 2003729 h 6858000"/>
              <a:gd name="connsiteX4" fmla="*/ 759618 w 759618"/>
              <a:gd name="connsiteY4" fmla="*/ 6858000 h 6858000"/>
              <a:gd name="connsiteX5" fmla="*/ 0 w 759618"/>
              <a:gd name="connsiteY5" fmla="*/ 6391227 h 6858000"/>
              <a:gd name="connsiteX6" fmla="*/ 0 w 759618"/>
              <a:gd name="connsiteY6" fmla="*/ 1147035 h 6858000"/>
              <a:gd name="connsiteX7" fmla="*/ 666 w 759618"/>
              <a:gd name="connsiteY7" fmla="*/ 1147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666" y="0"/>
                </a:moveTo>
                <a:lnTo>
                  <a:pt x="759618" y="0"/>
                </a:lnTo>
                <a:lnTo>
                  <a:pt x="759618" y="1613808"/>
                </a:lnTo>
                <a:lnTo>
                  <a:pt x="759618" y="2003729"/>
                </a:lnTo>
                <a:lnTo>
                  <a:pt x="759618" y="6858000"/>
                </a:lnTo>
                <a:lnTo>
                  <a:pt x="0" y="6391227"/>
                </a:lnTo>
                <a:lnTo>
                  <a:pt x="0" y="1147035"/>
                </a:lnTo>
                <a:lnTo>
                  <a:pt x="666" y="114744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1042" name="Freeform 7">
            <a:extLst>
              <a:ext uri="{FF2B5EF4-FFF2-40B4-BE49-F238E27FC236}">
                <a16:creationId xmlns:a16="http://schemas.microsoft.com/office/drawing/2014/main" id="{B14F32D1-131A-4E26-9F16-AF1A8F488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879652"/>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1043" name="Freeform: Shape 1036">
            <a:extLst>
              <a:ext uri="{FF2B5EF4-FFF2-40B4-BE49-F238E27FC236}">
                <a16:creationId xmlns:a16="http://schemas.microsoft.com/office/drawing/2014/main" id="{1ABC2BC2-F576-4967-9EDA-93DBDDD8D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476012" cy="6141008"/>
          </a:xfrm>
          <a:custGeom>
            <a:avLst/>
            <a:gdLst>
              <a:gd name="connsiteX0" fmla="*/ 0 w 4634682"/>
              <a:gd name="connsiteY0" fmla="*/ 0 h 6141008"/>
              <a:gd name="connsiteX1" fmla="*/ 4634682 w 4634682"/>
              <a:gd name="connsiteY1" fmla="*/ 0 h 6141008"/>
              <a:gd name="connsiteX2" fmla="*/ 4634682 w 4634682"/>
              <a:gd name="connsiteY2" fmla="*/ 6141008 h 6141008"/>
              <a:gd name="connsiteX3" fmla="*/ 0 w 4634682"/>
              <a:gd name="connsiteY3" fmla="*/ 6141008 h 6141008"/>
            </a:gdLst>
            <a:ahLst/>
            <a:cxnLst>
              <a:cxn ang="0">
                <a:pos x="connsiteX0" y="connsiteY0"/>
              </a:cxn>
              <a:cxn ang="0">
                <a:pos x="connsiteX1" y="connsiteY1"/>
              </a:cxn>
              <a:cxn ang="0">
                <a:pos x="connsiteX2" y="connsiteY2"/>
              </a:cxn>
              <a:cxn ang="0">
                <a:pos x="connsiteX3" y="connsiteY3"/>
              </a:cxn>
            </a:cxnLst>
            <a:rect l="l" t="t" r="r" b="b"/>
            <a:pathLst>
              <a:path w="4634682" h="6141008">
                <a:moveTo>
                  <a:pt x="0" y="0"/>
                </a:moveTo>
                <a:lnTo>
                  <a:pt x="4634682" y="0"/>
                </a:lnTo>
                <a:lnTo>
                  <a:pt x="4634682" y="6141008"/>
                </a:lnTo>
                <a:lnTo>
                  <a:pt x="0" y="6141008"/>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Bilderesultat for who are we icon">
            <a:extLst>
              <a:ext uri="{FF2B5EF4-FFF2-40B4-BE49-F238E27FC236}">
                <a16:creationId xmlns:a16="http://schemas.microsoft.com/office/drawing/2014/main" id="{72924699-A4AD-4308-A7EF-A85A96E6A6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05" y="1786609"/>
            <a:ext cx="2862063" cy="2862063"/>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8">
            <a:extLst>
              <a:ext uri="{FF2B5EF4-FFF2-40B4-BE49-F238E27FC236}">
                <a16:creationId xmlns:a16="http://schemas.microsoft.com/office/drawing/2014/main" id="{C1ED7A15-93F4-4241-81AA-1F6EDAE94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
            <a:ext cx="5465378"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itle 3">
            <a:extLst>
              <a:ext uri="{FF2B5EF4-FFF2-40B4-BE49-F238E27FC236}">
                <a16:creationId xmlns:a16="http://schemas.microsoft.com/office/drawing/2014/main" id="{C0C58CA3-68CE-4D6D-91B3-5202229EDE61}"/>
              </a:ext>
            </a:extLst>
          </p:cNvPr>
          <p:cNvSpPr>
            <a:spLocks noGrp="1"/>
          </p:cNvSpPr>
          <p:nvPr>
            <p:ph type="title"/>
          </p:nvPr>
        </p:nvSpPr>
        <p:spPr>
          <a:xfrm>
            <a:off x="4164630" y="643465"/>
            <a:ext cx="4380578" cy="913327"/>
          </a:xfrm>
        </p:spPr>
        <p:txBody>
          <a:bodyPr vert="horz" lIns="91440" tIns="45720" rIns="91440" bIns="45720" rtlCol="0" anchor="ctr">
            <a:normAutofit fontScale="90000"/>
          </a:bodyPr>
          <a:lstStyle/>
          <a:p>
            <a:pPr defTabSz="914400"/>
            <a:br>
              <a:rPr lang="en-US" altLang="zh-CN" sz="3500" b="1" kern="1200">
                <a:solidFill>
                  <a:srgbClr val="FFFFFF"/>
                </a:solidFill>
                <a:latin typeface="+mj-lt"/>
                <a:ea typeface="+mj-ea"/>
                <a:cs typeface="+mj-cs"/>
              </a:rPr>
            </a:br>
            <a:br>
              <a:rPr lang="en-US" altLang="zh-CN" sz="3500" b="1" kern="1200">
                <a:solidFill>
                  <a:srgbClr val="FFFFFF"/>
                </a:solidFill>
                <a:latin typeface="+mj-lt"/>
                <a:ea typeface="+mj-ea"/>
                <a:cs typeface="+mj-cs"/>
              </a:rPr>
            </a:br>
            <a:r>
              <a:rPr lang="en-US" altLang="zh-CN" sz="3500" kern="1200">
                <a:solidFill>
                  <a:srgbClr val="FFFFFF"/>
                </a:solidFill>
                <a:latin typeface="+mj-lt"/>
                <a:ea typeface="+mj-ea"/>
                <a:cs typeface="+mj-cs"/>
              </a:rPr>
              <a:t>Profile of CPN</a:t>
            </a:r>
            <a:endParaRPr lang="en-US" sz="3500" kern="1200">
              <a:solidFill>
                <a:srgbClr val="FFFFFF"/>
              </a:solidFill>
              <a:latin typeface="+mj-lt"/>
              <a:ea typeface="+mj-ea"/>
              <a:cs typeface="+mj-cs"/>
            </a:endParaRPr>
          </a:p>
        </p:txBody>
      </p:sp>
      <p:sp>
        <p:nvSpPr>
          <p:cNvPr id="6" name="Rectangle 5">
            <a:extLst>
              <a:ext uri="{FF2B5EF4-FFF2-40B4-BE49-F238E27FC236}">
                <a16:creationId xmlns:a16="http://schemas.microsoft.com/office/drawing/2014/main" id="{DECBB95B-C0A1-489E-BFA3-0E637868AD4C}"/>
              </a:ext>
            </a:extLst>
          </p:cNvPr>
          <p:cNvSpPr/>
          <p:nvPr/>
        </p:nvSpPr>
        <p:spPr>
          <a:xfrm>
            <a:off x="4105065" y="1988840"/>
            <a:ext cx="4380577" cy="3080459"/>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altLang="zh-CN" sz="1400" dirty="0">
                <a:solidFill>
                  <a:srgbClr val="FEFFFF"/>
                </a:solidFill>
                <a:latin typeface="Corbel" panose="020B0503020204020204" pitchFamily="34" charset="0"/>
              </a:rPr>
              <a:t>A Professional Association established in Oct. 2003 (</a:t>
            </a:r>
            <a:r>
              <a:rPr lang="en-US" altLang="zh-CN" sz="1400" b="0" i="0" dirty="0">
                <a:solidFill>
                  <a:srgbClr val="FEFFFF"/>
                </a:solidFill>
                <a:effectLst/>
                <a:latin typeface="Corbel" panose="020B0503020204020204" pitchFamily="34" charset="0"/>
              </a:rPr>
              <a:t>CPN for short, </a:t>
            </a:r>
            <a:r>
              <a:rPr lang="en-US" altLang="zh-CN" sz="1400" dirty="0">
                <a:solidFill>
                  <a:srgbClr val="FEFFFF"/>
                </a:solidFill>
                <a:latin typeface="Corbel" panose="020B0503020204020204" pitchFamily="34" charset="0"/>
              </a:rPr>
              <a:t>cpn2003.no)</a:t>
            </a:r>
          </a:p>
          <a:p>
            <a:pPr marL="285750" indent="-228600">
              <a:lnSpc>
                <a:spcPct val="90000"/>
              </a:lnSpc>
              <a:spcAft>
                <a:spcPts val="600"/>
              </a:spcAft>
              <a:buFont typeface="Arial" panose="020B0604020202020204" pitchFamily="34" charset="0"/>
              <a:buChar char="•"/>
            </a:pPr>
            <a:r>
              <a:rPr lang="en-US" altLang="zh-CN" sz="1400" b="0" i="0" dirty="0">
                <a:solidFill>
                  <a:srgbClr val="FEFFFF"/>
                </a:solidFill>
                <a:effectLst/>
                <a:latin typeface="Corbel" panose="020B0503020204020204" pitchFamily="34" charset="0"/>
              </a:rPr>
              <a:t>CPN membership requires degrees of higher education and Chinese roots </a:t>
            </a:r>
          </a:p>
          <a:p>
            <a:pPr marL="285750" indent="-228600">
              <a:lnSpc>
                <a:spcPct val="90000"/>
              </a:lnSpc>
              <a:spcAft>
                <a:spcPts val="600"/>
              </a:spcAft>
              <a:buFont typeface="Arial" panose="020B0604020202020204" pitchFamily="34" charset="0"/>
              <a:buChar char="•"/>
            </a:pPr>
            <a:r>
              <a:rPr lang="en-US" altLang="zh-CN" sz="1400" b="0" i="0" dirty="0">
                <a:solidFill>
                  <a:srgbClr val="FEFFFF"/>
                </a:solidFill>
                <a:effectLst/>
                <a:latin typeface="Corbel" panose="020B0503020204020204" pitchFamily="34" charset="0"/>
              </a:rPr>
              <a:t>Over </a:t>
            </a:r>
            <a:r>
              <a:rPr lang="en-US" altLang="zh-CN" sz="1400" b="1" dirty="0">
                <a:solidFill>
                  <a:srgbClr val="FEFFFF"/>
                </a:solidFill>
                <a:latin typeface="Corbel" panose="020B0503020204020204" pitchFamily="34" charset="0"/>
              </a:rPr>
              <a:t>1500</a:t>
            </a:r>
            <a:r>
              <a:rPr lang="en-US" altLang="zh-CN" sz="1400" b="1" i="0" dirty="0">
                <a:solidFill>
                  <a:srgbClr val="FEFFFF"/>
                </a:solidFill>
                <a:effectLst/>
                <a:latin typeface="Corbel" panose="020B0503020204020204" pitchFamily="34" charset="0"/>
              </a:rPr>
              <a:t> registered </a:t>
            </a:r>
            <a:r>
              <a:rPr lang="en-US" altLang="zh-CN" sz="1400" b="0" i="0" dirty="0">
                <a:solidFill>
                  <a:srgbClr val="FEFFFF"/>
                </a:solidFill>
                <a:effectLst/>
                <a:latin typeface="Corbel" panose="020B0503020204020204" pitchFamily="34" charset="0"/>
              </a:rPr>
              <a:t>members: One</a:t>
            </a:r>
            <a:r>
              <a:rPr lang="en-US" sz="1400" dirty="0">
                <a:solidFill>
                  <a:srgbClr val="FEFFFF"/>
                </a:solidFill>
                <a:latin typeface="Corbel" panose="020B0503020204020204" pitchFamily="34" charset="0"/>
              </a:rPr>
              <a:t> </a:t>
            </a:r>
            <a:r>
              <a:rPr lang="en-US" altLang="zh-CN" sz="1400" b="0" i="0" dirty="0">
                <a:solidFill>
                  <a:srgbClr val="FEFFFF"/>
                </a:solidFill>
                <a:effectLst/>
                <a:latin typeface="Corbel" panose="020B0503020204020204" pitchFamily="34" charset="0"/>
              </a:rPr>
              <a:t>academician</a:t>
            </a:r>
            <a:r>
              <a:rPr lang="en-US" altLang="zh-CN" sz="1400" dirty="0">
                <a:solidFill>
                  <a:srgbClr val="FEFFFF"/>
                </a:solidFill>
                <a:latin typeface="Corbel" panose="020B0503020204020204" pitchFamily="34" charset="0"/>
              </a:rPr>
              <a:t>, 4 professors, </a:t>
            </a:r>
            <a:r>
              <a:rPr lang="en-US" altLang="zh-CN" sz="1400" b="1" i="0" dirty="0">
                <a:solidFill>
                  <a:srgbClr val="FEFFFF"/>
                </a:solidFill>
                <a:effectLst/>
                <a:latin typeface="Corbel" panose="020B0503020204020204" pitchFamily="34" charset="0"/>
              </a:rPr>
              <a:t>1/4</a:t>
            </a:r>
            <a:r>
              <a:rPr lang="en-US" altLang="zh-CN" sz="1400" b="0" i="0" dirty="0">
                <a:solidFill>
                  <a:srgbClr val="FEFFFF"/>
                </a:solidFill>
                <a:effectLst/>
                <a:latin typeface="Corbel" panose="020B0503020204020204" pitchFamily="34" charset="0"/>
              </a:rPr>
              <a:t> PhD/</a:t>
            </a:r>
            <a:r>
              <a:rPr lang="en-US" altLang="zh-CN" sz="1400" b="0" i="0" dirty="0" err="1">
                <a:solidFill>
                  <a:srgbClr val="FEFFFF"/>
                </a:solidFill>
                <a:effectLst/>
                <a:latin typeface="Corbel" panose="020B0503020204020204" pitchFamily="34" charset="0"/>
              </a:rPr>
              <a:t>Dr.degree</a:t>
            </a:r>
            <a:r>
              <a:rPr lang="zh-CN" altLang="en-US" sz="1400" b="0" i="0" dirty="0">
                <a:solidFill>
                  <a:srgbClr val="FEFFFF"/>
                </a:solidFill>
                <a:effectLst/>
                <a:latin typeface="Corbel" panose="020B0503020204020204" pitchFamily="34" charset="0"/>
              </a:rPr>
              <a:t>，</a:t>
            </a:r>
            <a:r>
              <a:rPr lang="en-US" altLang="zh-CN" sz="1400" b="1" dirty="0">
                <a:solidFill>
                  <a:srgbClr val="FEFFFF"/>
                </a:solidFill>
                <a:latin typeface="Corbel" panose="020B0503020204020204" pitchFamily="34" charset="0"/>
              </a:rPr>
              <a:t>1/2 </a:t>
            </a:r>
            <a:r>
              <a:rPr lang="en-US" altLang="zh-CN" sz="1400" dirty="0">
                <a:solidFill>
                  <a:srgbClr val="FEFFFF"/>
                </a:solidFill>
                <a:latin typeface="Corbel" panose="020B0503020204020204" pitchFamily="34" charset="0"/>
              </a:rPr>
              <a:t>master</a:t>
            </a:r>
            <a:r>
              <a:rPr lang="en-US" altLang="zh-CN" sz="1400" b="1" dirty="0">
                <a:solidFill>
                  <a:srgbClr val="FEFFFF"/>
                </a:solidFill>
                <a:latin typeface="Corbel" panose="020B0503020204020204" pitchFamily="34" charset="0"/>
              </a:rPr>
              <a:t> </a:t>
            </a:r>
            <a:r>
              <a:rPr lang="en-US" altLang="zh-CN" sz="1400" dirty="0">
                <a:solidFill>
                  <a:srgbClr val="FEFFFF"/>
                </a:solidFill>
                <a:latin typeface="Corbel" panose="020B0503020204020204" pitchFamily="34" charset="0"/>
              </a:rPr>
              <a:t>degree and rest bachelor; including student membership</a:t>
            </a:r>
          </a:p>
          <a:p>
            <a:pPr marL="285750" indent="-228600">
              <a:lnSpc>
                <a:spcPct val="90000"/>
              </a:lnSpc>
              <a:spcAft>
                <a:spcPts val="600"/>
              </a:spcAft>
              <a:buFont typeface="Arial" panose="020B0604020202020204" pitchFamily="34" charset="0"/>
              <a:buChar char="•"/>
            </a:pPr>
            <a:r>
              <a:rPr lang="en-US" altLang="zh-CN" sz="1400" dirty="0">
                <a:solidFill>
                  <a:srgbClr val="FEFFFF"/>
                </a:solidFill>
                <a:latin typeface="Corbel" panose="020B0503020204020204" pitchFamily="34" charset="0"/>
              </a:rPr>
              <a:t>Major and scientific background: all subjects,  i.e., nature science, medicine, engineering, art design, social science etc. IT and economy/finance dominated</a:t>
            </a:r>
          </a:p>
          <a:p>
            <a:pPr marL="285750" indent="-228600">
              <a:lnSpc>
                <a:spcPct val="90000"/>
              </a:lnSpc>
              <a:spcAft>
                <a:spcPts val="600"/>
              </a:spcAft>
              <a:buFont typeface="Arial" panose="020B0604020202020204" pitchFamily="34" charset="0"/>
              <a:buChar char="•"/>
            </a:pPr>
            <a:r>
              <a:rPr lang="en-US" altLang="zh-CN" sz="1400" dirty="0">
                <a:solidFill>
                  <a:srgbClr val="FEFFFF"/>
                </a:solidFill>
                <a:latin typeface="Corbel" panose="020B0503020204020204" pitchFamily="34" charset="0"/>
              </a:rPr>
              <a:t>Working in all kinds of organizations: public and private sectors; universities/colleges, research institutions, and companies, self-employees etc.  </a:t>
            </a:r>
          </a:p>
          <a:p>
            <a:pPr marL="285750" indent="-228600">
              <a:lnSpc>
                <a:spcPct val="90000"/>
              </a:lnSpc>
              <a:spcAft>
                <a:spcPts val="600"/>
              </a:spcAft>
              <a:buFont typeface="Arial" panose="020B0604020202020204" pitchFamily="34" charset="0"/>
              <a:buChar char="•"/>
            </a:pPr>
            <a:r>
              <a:rPr lang="en-US" altLang="zh-CN" sz="1400" dirty="0">
                <a:solidFill>
                  <a:srgbClr val="FEFFFF"/>
                </a:solidFill>
                <a:latin typeface="Corbel" panose="020B0503020204020204" pitchFamily="34" charset="0"/>
              </a:rPr>
              <a:t>CPN Junior Club </a:t>
            </a:r>
          </a:p>
          <a:p>
            <a:pPr marL="285750" indent="-228600">
              <a:lnSpc>
                <a:spcPct val="90000"/>
              </a:lnSpc>
              <a:spcAft>
                <a:spcPts val="600"/>
              </a:spcAft>
              <a:buFont typeface="Arial" panose="020B0604020202020204" pitchFamily="34" charset="0"/>
              <a:buChar char="•"/>
            </a:pPr>
            <a:r>
              <a:rPr lang="en-US" altLang="ja-JP" sz="1400" dirty="0">
                <a:solidFill>
                  <a:srgbClr val="FEFFFF"/>
                </a:solidFill>
                <a:latin typeface="Corbel" panose="020B0503020204020204" pitchFamily="34" charset="0"/>
              </a:rPr>
              <a:t>Running Competence Center for Immigrants since 2013 supported by IMDI and Oslo </a:t>
            </a:r>
            <a:r>
              <a:rPr lang="en-US" altLang="ja-JP" sz="1400" dirty="0" err="1">
                <a:solidFill>
                  <a:srgbClr val="FEFFFF"/>
                </a:solidFill>
                <a:latin typeface="Corbel" panose="020B0503020204020204" pitchFamily="34" charset="0"/>
              </a:rPr>
              <a:t>Kommunen</a:t>
            </a:r>
            <a:endParaRPr lang="en-US" altLang="ja-JP" sz="1400" dirty="0">
              <a:solidFill>
                <a:srgbClr val="FEFFFF"/>
              </a:solidFill>
              <a:latin typeface="Corbel" panose="020B0503020204020204" pitchFamily="34" charset="0"/>
            </a:endParaRPr>
          </a:p>
          <a:p>
            <a:pPr marL="285750" indent="-228600">
              <a:lnSpc>
                <a:spcPct val="90000"/>
              </a:lnSpc>
              <a:spcAft>
                <a:spcPts val="600"/>
              </a:spcAft>
              <a:buFont typeface="Arial" panose="020B0604020202020204" pitchFamily="34" charset="0"/>
              <a:buChar char="•"/>
            </a:pPr>
            <a:r>
              <a:rPr lang="en-US" altLang="zh-CN" sz="1400" dirty="0">
                <a:solidFill>
                  <a:srgbClr val="FEFFFF"/>
                </a:solidFill>
                <a:latin typeface="Corbel" panose="020B0503020204020204" pitchFamily="34" charset="0"/>
              </a:rPr>
              <a:t>‘Top 10 Immigrants 'award: Five CPN’s members awarded in 2005</a:t>
            </a:r>
            <a:r>
              <a:rPr lang="zh-CN" altLang="en-US" sz="1400" dirty="0">
                <a:solidFill>
                  <a:srgbClr val="FEFFFF"/>
                </a:solidFill>
                <a:latin typeface="Corbel" panose="020B0503020204020204" pitchFamily="34" charset="0"/>
              </a:rPr>
              <a:t>，</a:t>
            </a:r>
            <a:r>
              <a:rPr lang="en-US" altLang="zh-CN" sz="1400" dirty="0">
                <a:solidFill>
                  <a:srgbClr val="FEFFFF"/>
                </a:solidFill>
                <a:latin typeface="Corbel" panose="020B0503020204020204" pitchFamily="34" charset="0"/>
              </a:rPr>
              <a:t>2008</a:t>
            </a:r>
            <a:r>
              <a:rPr lang="zh-CN" altLang="en-US" sz="1400" dirty="0">
                <a:solidFill>
                  <a:srgbClr val="FEFFFF"/>
                </a:solidFill>
                <a:latin typeface="Corbel" panose="020B0503020204020204" pitchFamily="34" charset="0"/>
              </a:rPr>
              <a:t>，</a:t>
            </a:r>
            <a:r>
              <a:rPr lang="en-US" altLang="zh-CN" sz="1400" dirty="0">
                <a:solidFill>
                  <a:srgbClr val="FEFFFF"/>
                </a:solidFill>
                <a:latin typeface="Corbel" panose="020B0503020204020204" pitchFamily="34" charset="0"/>
              </a:rPr>
              <a:t>2009, 2011 and 2012</a:t>
            </a:r>
            <a:endParaRPr lang="en-US" sz="1400" dirty="0">
              <a:solidFill>
                <a:srgbClr val="FEFFFF"/>
              </a:solidFill>
              <a:latin typeface="Corbel" panose="020B0503020204020204" pitchFamily="34" charset="0"/>
            </a:endParaRPr>
          </a:p>
        </p:txBody>
      </p:sp>
    </p:spTree>
    <p:extLst>
      <p:ext uri="{BB962C8B-B14F-4D97-AF65-F5344CB8AC3E}">
        <p14:creationId xmlns:p14="http://schemas.microsoft.com/office/powerpoint/2010/main" val="3586105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F90965D-4692-4455-9C69-79D72DCB78F1}"/>
              </a:ext>
            </a:extLst>
          </p:cNvPr>
          <p:cNvSpPr>
            <a:spLocks noGrp="1"/>
          </p:cNvSpPr>
          <p:nvPr>
            <p:ph type="title"/>
          </p:nvPr>
        </p:nvSpPr>
        <p:spPr>
          <a:xfrm>
            <a:off x="486920" y="101922"/>
            <a:ext cx="8352928" cy="1325563"/>
          </a:xfrm>
        </p:spPr>
        <p:txBody>
          <a:bodyPr>
            <a:normAutofit fontScale="90000"/>
          </a:bodyPr>
          <a:lstStyle/>
          <a:p>
            <a:pPr algn="ctr"/>
            <a:br>
              <a:rPr lang="en-US" b="1" dirty="0">
                <a:latin typeface="FangSong" panose="02010609060101010101" pitchFamily="49" charset="-122"/>
                <a:ea typeface="FangSong" panose="02010609060101010101" pitchFamily="49" charset="-122"/>
              </a:rPr>
            </a:br>
            <a:br>
              <a:rPr lang="en-US" b="1" dirty="0">
                <a:latin typeface="FangSong" panose="02010609060101010101" pitchFamily="49" charset="-122"/>
                <a:ea typeface="FangSong" panose="02010609060101010101" pitchFamily="49" charset="-122"/>
              </a:rPr>
            </a:br>
            <a:r>
              <a:rPr lang="en-US" sz="3100" b="1" dirty="0">
                <a:solidFill>
                  <a:schemeClr val="accent1">
                    <a:lumMod val="75000"/>
                  </a:schemeClr>
                </a:solidFill>
                <a:latin typeface="Corbel" panose="020B0503020204020204" pitchFamily="34" charset="0"/>
                <a:ea typeface="FangSong" panose="02010609060101010101" pitchFamily="49" charset="-122"/>
              </a:rPr>
              <a:t>Give us your reason for being an </a:t>
            </a:r>
            <a:r>
              <a:rPr lang="en-US" sz="3100" b="1" dirty="0">
                <a:solidFill>
                  <a:srgbClr val="01458A"/>
                </a:solidFill>
                <a:latin typeface="Corbel" panose="020B0503020204020204" pitchFamily="34" charset="0"/>
                <a:ea typeface="FangSong" panose="02010609060101010101" pitchFamily="49" charset="-122"/>
              </a:rPr>
              <a:t>e</a:t>
            </a:r>
            <a:r>
              <a:rPr lang="en-US" sz="3100" b="1" i="0" dirty="0">
                <a:solidFill>
                  <a:srgbClr val="01458A"/>
                </a:solidFill>
                <a:effectLst/>
                <a:latin typeface="Corbel" panose="020B0503020204020204" pitchFamily="34" charset="0"/>
              </a:rPr>
              <a:t>ntrepreneur</a:t>
            </a:r>
            <a:r>
              <a:rPr lang="en-US" sz="3100" b="1" dirty="0">
                <a:solidFill>
                  <a:schemeClr val="accent1">
                    <a:lumMod val="75000"/>
                  </a:schemeClr>
                </a:solidFill>
                <a:latin typeface="Corbel" panose="020B0503020204020204" pitchFamily="34" charset="0"/>
                <a:ea typeface="FangSong" panose="02010609060101010101" pitchFamily="49" charset="-122"/>
              </a:rPr>
              <a:t> , </a:t>
            </a:r>
            <a:br>
              <a:rPr lang="en-US" sz="3100" b="1" dirty="0">
                <a:solidFill>
                  <a:schemeClr val="accent1">
                    <a:lumMod val="75000"/>
                  </a:schemeClr>
                </a:solidFill>
                <a:latin typeface="Corbel" panose="020B0503020204020204" pitchFamily="34" charset="0"/>
                <a:ea typeface="FangSong" panose="02010609060101010101" pitchFamily="49" charset="-122"/>
              </a:rPr>
            </a:br>
            <a:r>
              <a:rPr lang="en-US" sz="3100" b="1" dirty="0">
                <a:solidFill>
                  <a:schemeClr val="accent1">
                    <a:lumMod val="75000"/>
                  </a:schemeClr>
                </a:solidFill>
                <a:latin typeface="Corbel" panose="020B0503020204020204" pitchFamily="34" charset="0"/>
                <a:ea typeface="FangSong" panose="02010609060101010101" pitchFamily="49" charset="-122"/>
              </a:rPr>
              <a:t>your feedback is important!</a:t>
            </a:r>
            <a:br>
              <a:rPr lang="en-US" sz="3100" b="1" dirty="0">
                <a:solidFill>
                  <a:schemeClr val="accent1">
                    <a:lumMod val="75000"/>
                  </a:schemeClr>
                </a:solidFill>
                <a:latin typeface="Corbel" panose="020B0503020204020204" pitchFamily="34" charset="0"/>
                <a:ea typeface="FangSong" panose="02010609060101010101" pitchFamily="49" charset="-122"/>
              </a:rPr>
            </a:br>
            <a:endParaRPr lang="en-US" sz="3100" b="1" dirty="0">
              <a:solidFill>
                <a:schemeClr val="accent1">
                  <a:lumMod val="75000"/>
                </a:schemeClr>
              </a:solidFill>
              <a:latin typeface="Corbel" panose="020B0503020204020204" pitchFamily="34" charset="0"/>
              <a:ea typeface="FangSong" panose="02010609060101010101" pitchFamily="49" charset="-122"/>
            </a:endParaRPr>
          </a:p>
        </p:txBody>
      </p:sp>
      <p:sp>
        <p:nvSpPr>
          <p:cNvPr id="2" name="Rectangle 1">
            <a:extLst>
              <a:ext uri="{FF2B5EF4-FFF2-40B4-BE49-F238E27FC236}">
                <a16:creationId xmlns:a16="http://schemas.microsoft.com/office/drawing/2014/main" id="{0368EAB2-6E2A-431A-8315-F0E4DF3D1B98}"/>
              </a:ext>
            </a:extLst>
          </p:cNvPr>
          <p:cNvSpPr/>
          <p:nvPr/>
        </p:nvSpPr>
        <p:spPr>
          <a:xfrm>
            <a:off x="628650" y="1955439"/>
            <a:ext cx="3943350" cy="657088"/>
          </a:xfrm>
          <a:prstGeom prst="rect">
            <a:avLst/>
          </a:prstGeom>
          <a:solidFill>
            <a:schemeClr val="accent4">
              <a:lumMod val="50000"/>
            </a:schemeClr>
          </a:solidFill>
          <a:ln>
            <a:solidFill>
              <a:srgbClr val="3C54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ltLang="zh-CN" b="1" dirty="0">
                <a:solidFill>
                  <a:schemeClr val="bg1"/>
                </a:solidFill>
                <a:latin typeface="Corbel" panose="020B0503020204020204" pitchFamily="34" charset="0"/>
                <a:ea typeface="FangSong" panose="02010609060101010101" pitchFamily="49" charset="-122"/>
              </a:rPr>
              <a:t>CPN website</a:t>
            </a:r>
            <a:r>
              <a:rPr lang="zh-CN" altLang="en-US" b="1" dirty="0">
                <a:solidFill>
                  <a:schemeClr val="bg1"/>
                </a:solidFill>
                <a:latin typeface="Corbel" panose="020B0503020204020204" pitchFamily="34" charset="0"/>
                <a:ea typeface="FangSong" panose="02010609060101010101" pitchFamily="49" charset="-122"/>
              </a:rPr>
              <a:t> </a:t>
            </a:r>
            <a:endParaRPr lang="en-US" altLang="zh-CN" b="1" dirty="0">
              <a:solidFill>
                <a:schemeClr val="bg1"/>
              </a:solidFill>
              <a:latin typeface="Corbel" panose="020B0503020204020204" pitchFamily="34" charset="0"/>
              <a:ea typeface="FangSong" panose="02010609060101010101" pitchFamily="49" charset="-122"/>
            </a:endParaRPr>
          </a:p>
        </p:txBody>
      </p:sp>
      <p:sp>
        <p:nvSpPr>
          <p:cNvPr id="5" name="Rectangle 4">
            <a:extLst>
              <a:ext uri="{FF2B5EF4-FFF2-40B4-BE49-F238E27FC236}">
                <a16:creationId xmlns:a16="http://schemas.microsoft.com/office/drawing/2014/main" id="{CA69EC1E-A359-4172-A84F-E973C0F3BEB8}"/>
              </a:ext>
            </a:extLst>
          </p:cNvPr>
          <p:cNvSpPr/>
          <p:nvPr/>
        </p:nvSpPr>
        <p:spPr>
          <a:xfrm>
            <a:off x="4663384" y="1955439"/>
            <a:ext cx="3941064" cy="657088"/>
          </a:xfrm>
          <a:prstGeom prst="rect">
            <a:avLst/>
          </a:prstGeom>
          <a:solidFill>
            <a:schemeClr val="accent1">
              <a:lumMod val="5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b-NO" altLang="zh-CN" b="1" dirty="0">
                <a:solidFill>
                  <a:schemeClr val="bg1"/>
                </a:solidFill>
                <a:latin typeface="Corbel" panose="020B0503020204020204" pitchFamily="34" charset="0"/>
                <a:ea typeface="FangSong" panose="02010609060101010101" pitchFamily="49" charset="-122"/>
              </a:rPr>
              <a:t>QR </a:t>
            </a:r>
            <a:r>
              <a:rPr lang="nb-NO" altLang="zh-CN" b="1" dirty="0" err="1">
                <a:solidFill>
                  <a:schemeClr val="bg1"/>
                </a:solidFill>
                <a:latin typeface="Corbel" panose="020B0503020204020204" pitchFamily="34" charset="0"/>
                <a:ea typeface="FangSong" panose="02010609060101010101" pitchFamily="49" charset="-122"/>
              </a:rPr>
              <a:t>code</a:t>
            </a:r>
            <a:endParaRPr lang="en-US" altLang="zh-CN" b="1" dirty="0">
              <a:solidFill>
                <a:schemeClr val="bg1"/>
              </a:solidFill>
              <a:latin typeface="Corbel" panose="020B0503020204020204" pitchFamily="34" charset="0"/>
              <a:ea typeface="FangSong" panose="02010609060101010101" pitchFamily="49" charset="-122"/>
            </a:endParaRPr>
          </a:p>
        </p:txBody>
      </p:sp>
      <p:sp>
        <p:nvSpPr>
          <p:cNvPr id="6" name="Rectangle 5">
            <a:extLst>
              <a:ext uri="{FF2B5EF4-FFF2-40B4-BE49-F238E27FC236}">
                <a16:creationId xmlns:a16="http://schemas.microsoft.com/office/drawing/2014/main" id="{3EBB8EB7-ECB6-4D43-BDB8-9EF2498F6AA9}"/>
              </a:ext>
            </a:extLst>
          </p:cNvPr>
          <p:cNvSpPr/>
          <p:nvPr/>
        </p:nvSpPr>
        <p:spPr>
          <a:xfrm>
            <a:off x="605526" y="2771912"/>
            <a:ext cx="3943350" cy="33213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ltLang="zh-CN" sz="2400" b="1" dirty="0">
                <a:solidFill>
                  <a:schemeClr val="tx2"/>
                </a:solidFill>
                <a:latin typeface="Corbel" panose="020B0503020204020204" pitchFamily="34" charset="0"/>
                <a:ea typeface="FangSong" panose="02010609060101010101" pitchFamily="49" charset="-122"/>
              </a:rPr>
              <a:t>cpn2003.no &amp;</a:t>
            </a:r>
          </a:p>
          <a:p>
            <a:pPr algn="ctr"/>
            <a:endParaRPr lang="nb-NO" altLang="zh-CN" sz="2400" b="1" dirty="0">
              <a:solidFill>
                <a:schemeClr val="tx2"/>
              </a:solidFill>
              <a:latin typeface="Corbel" panose="020B0503020204020204" pitchFamily="34" charset="0"/>
              <a:ea typeface="FangSong" panose="02010609060101010101" pitchFamily="49" charset="-122"/>
            </a:endParaRPr>
          </a:p>
          <a:p>
            <a:pPr algn="ctr"/>
            <a:r>
              <a:rPr lang="nb-NO" altLang="zh-CN" sz="2400" b="1" dirty="0">
                <a:solidFill>
                  <a:schemeClr val="tx2"/>
                </a:solidFill>
                <a:latin typeface="Corbel" panose="020B0503020204020204" pitchFamily="34" charset="0"/>
                <a:ea typeface="FangSong" panose="02010609060101010101" pitchFamily="49" charset="-122"/>
              </a:rPr>
              <a:t>workinginnorway.no</a:t>
            </a:r>
            <a:endParaRPr lang="en-US" altLang="zh-CN" sz="2400" b="1" dirty="0">
              <a:solidFill>
                <a:schemeClr val="tx2"/>
              </a:solidFill>
              <a:latin typeface="Corbel" panose="020B0503020204020204" pitchFamily="34" charset="0"/>
              <a:ea typeface="FangSong" panose="02010609060101010101" pitchFamily="49" charset="-122"/>
            </a:endParaRPr>
          </a:p>
        </p:txBody>
      </p:sp>
      <p:pic>
        <p:nvPicPr>
          <p:cNvPr id="7" name="Picture 6">
            <a:extLst>
              <a:ext uri="{FF2B5EF4-FFF2-40B4-BE49-F238E27FC236}">
                <a16:creationId xmlns:a16="http://schemas.microsoft.com/office/drawing/2014/main" id="{32AA59B3-CD7F-4316-AF0D-C072A50AE673}"/>
              </a:ext>
            </a:extLst>
          </p:cNvPr>
          <p:cNvPicPr>
            <a:picLocks noChangeAspect="1"/>
          </p:cNvPicPr>
          <p:nvPr/>
        </p:nvPicPr>
        <p:blipFill>
          <a:blip r:embed="rId3"/>
          <a:stretch>
            <a:fillRect/>
          </a:stretch>
        </p:blipFill>
        <p:spPr>
          <a:xfrm>
            <a:off x="4869720" y="2771912"/>
            <a:ext cx="3528392" cy="3516473"/>
          </a:xfrm>
          <a:prstGeom prst="rect">
            <a:avLst/>
          </a:prstGeom>
        </p:spPr>
      </p:pic>
    </p:spTree>
    <p:extLst>
      <p:ext uri="{BB962C8B-B14F-4D97-AF65-F5344CB8AC3E}">
        <p14:creationId xmlns:p14="http://schemas.microsoft.com/office/powerpoint/2010/main" val="125896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8" name="Title 7">
            <a:extLst>
              <a:ext uri="{FF2B5EF4-FFF2-40B4-BE49-F238E27FC236}">
                <a16:creationId xmlns:a16="http://schemas.microsoft.com/office/drawing/2014/main" id="{DD906445-3E35-2E9F-B595-3129C5874DFB}"/>
              </a:ext>
            </a:extLst>
          </p:cNvPr>
          <p:cNvSpPr>
            <a:spLocks noGrp="1"/>
          </p:cNvSpPr>
          <p:nvPr>
            <p:ph type="ctrTitle"/>
          </p:nvPr>
        </p:nvSpPr>
        <p:spPr>
          <a:xfrm>
            <a:off x="1386349" y="3331291"/>
            <a:ext cx="6371303" cy="1338302"/>
          </a:xfrm>
        </p:spPr>
        <p:txBody>
          <a:bodyPr vert="horz" lIns="91440" tIns="45720" rIns="91440" bIns="45720" rtlCol="0" anchor="b">
            <a:normAutofit/>
          </a:bodyPr>
          <a:lstStyle/>
          <a:p>
            <a:pPr algn="ctr" defTabSz="914400">
              <a:lnSpc>
                <a:spcPct val="90000"/>
              </a:lnSpc>
              <a:spcBef>
                <a:spcPct val="0"/>
              </a:spcBef>
            </a:pPr>
            <a:r>
              <a:rPr lang="en-US" sz="4200" b="1" kern="1200">
                <a:solidFill>
                  <a:srgbClr val="FFFFFF"/>
                </a:solidFill>
                <a:latin typeface="+mj-lt"/>
                <a:ea typeface="+mj-ea"/>
                <a:cs typeface="+mj-cs"/>
              </a:rPr>
              <a:t>Introduction to CPN</a:t>
            </a:r>
            <a:br>
              <a:rPr lang="en-US" sz="4200" b="1" kern="1200">
                <a:solidFill>
                  <a:srgbClr val="FFFFFF"/>
                </a:solidFill>
                <a:latin typeface="+mj-lt"/>
                <a:ea typeface="+mj-ea"/>
                <a:cs typeface="+mj-cs"/>
              </a:rPr>
            </a:br>
            <a:r>
              <a:rPr lang="en-US" sz="4200" b="1" kern="1200">
                <a:solidFill>
                  <a:srgbClr val="FFFFFF"/>
                </a:solidFill>
                <a:latin typeface="+mj-lt"/>
                <a:ea typeface="+mj-ea"/>
                <a:cs typeface="+mj-cs"/>
              </a:rPr>
              <a:t>&amp; the project</a:t>
            </a:r>
            <a:endParaRPr lang="en-US" sz="4200" kern="1200">
              <a:solidFill>
                <a:srgbClr val="FFFFFF"/>
              </a:solidFill>
              <a:latin typeface="+mj-lt"/>
              <a:ea typeface="+mj-ea"/>
              <a:cs typeface="+mj-cs"/>
            </a:endParaRPr>
          </a:p>
        </p:txBody>
      </p:sp>
      <p:sp>
        <p:nvSpPr>
          <p:cNvPr id="9" name="Subtitle 8">
            <a:extLst>
              <a:ext uri="{FF2B5EF4-FFF2-40B4-BE49-F238E27FC236}">
                <a16:creationId xmlns:a16="http://schemas.microsoft.com/office/drawing/2014/main" id="{D51E3C3D-6AD4-BD80-4223-22C821BDCCDD}"/>
              </a:ext>
            </a:extLst>
          </p:cNvPr>
          <p:cNvSpPr>
            <a:spLocks noGrp="1"/>
          </p:cNvSpPr>
          <p:nvPr>
            <p:ph type="subTitle" idx="1"/>
          </p:nvPr>
        </p:nvSpPr>
        <p:spPr>
          <a:xfrm>
            <a:off x="1386349" y="4801389"/>
            <a:ext cx="6371303" cy="678004"/>
          </a:xfrm>
        </p:spPr>
        <p:txBody>
          <a:bodyPr vert="horz" lIns="91440" tIns="45720" rIns="91440" bIns="45720" rtlCol="0">
            <a:noAutofit/>
          </a:bodyPr>
          <a:lstStyle/>
          <a:p>
            <a:pPr algn="ctr" defTabSz="914400">
              <a:lnSpc>
                <a:spcPct val="90000"/>
              </a:lnSpc>
              <a:spcBef>
                <a:spcPts val="1000"/>
              </a:spcBef>
            </a:pPr>
            <a:endParaRPr lang="en-US" sz="1600" b="1" kern="1200" dirty="0">
              <a:solidFill>
                <a:srgbClr val="FFFFFF"/>
              </a:solidFill>
              <a:latin typeface="+mn-lt"/>
              <a:ea typeface="+mn-ea"/>
              <a:cs typeface="+mn-cs"/>
            </a:endParaRPr>
          </a:p>
          <a:p>
            <a:pPr algn="ctr" defTabSz="914400">
              <a:lnSpc>
                <a:spcPct val="90000"/>
              </a:lnSpc>
              <a:spcBef>
                <a:spcPts val="1000"/>
              </a:spcBef>
            </a:pPr>
            <a:r>
              <a:rPr lang="en-US" sz="1600" b="1" kern="1200" dirty="0">
                <a:solidFill>
                  <a:srgbClr val="FFFFFF"/>
                </a:solidFill>
                <a:latin typeface="+mn-lt"/>
                <a:ea typeface="+mn-ea"/>
                <a:cs typeface="+mn-cs"/>
              </a:rPr>
              <a:t>Dr. Xiuhua Zhang</a:t>
            </a:r>
          </a:p>
          <a:p>
            <a:pPr algn="ctr" defTabSz="914400">
              <a:lnSpc>
                <a:spcPct val="90000"/>
              </a:lnSpc>
              <a:spcBef>
                <a:spcPts val="1000"/>
              </a:spcBef>
            </a:pPr>
            <a:r>
              <a:rPr lang="en-US" sz="1600" b="1" kern="1200" dirty="0">
                <a:solidFill>
                  <a:srgbClr val="FFFFFF"/>
                </a:solidFill>
                <a:latin typeface="+mn-lt"/>
                <a:ea typeface="+mn-ea"/>
                <a:cs typeface="+mn-cs"/>
              </a:rPr>
              <a:t>Oslo, 3</a:t>
            </a:r>
            <a:r>
              <a:rPr lang="en-US" sz="1600" b="1" kern="1200" baseline="30000" dirty="0">
                <a:solidFill>
                  <a:srgbClr val="FFFFFF"/>
                </a:solidFill>
                <a:latin typeface="+mn-lt"/>
                <a:ea typeface="+mn-ea"/>
                <a:cs typeface="+mn-cs"/>
              </a:rPr>
              <a:t>rd</a:t>
            </a:r>
            <a:r>
              <a:rPr lang="en-US" sz="1600" b="1" kern="1200" dirty="0">
                <a:solidFill>
                  <a:srgbClr val="FFFFFF"/>
                </a:solidFill>
                <a:latin typeface="+mn-lt"/>
                <a:ea typeface="+mn-ea"/>
                <a:cs typeface="+mn-cs"/>
              </a:rPr>
              <a:t> November</a:t>
            </a:r>
          </a:p>
        </p:txBody>
      </p:sp>
      <p:sp>
        <p:nvSpPr>
          <p:cNvPr id="16" name="Oval 15">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918" y="614414"/>
            <a:ext cx="2174164" cy="2174164"/>
          </a:xfrm>
          <a:prstGeom prst="ellipse">
            <a:avLst/>
          </a:prstGeom>
          <a:solidFill>
            <a:srgbClr val="FFFFFF"/>
          </a:solidFill>
          <a:ln w="19050">
            <a:solidFill>
              <a:srgbClr val="F3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3" name="Bilde 2">
            <a:extLst>
              <a:ext uri="{FF2B5EF4-FFF2-40B4-BE49-F238E27FC236}">
                <a16:creationId xmlns:a16="http://schemas.microsoft.com/office/drawing/2014/main" id="{0735BED7-8B94-4087-B018-5DFF82CBABFD}"/>
              </a:ext>
            </a:extLst>
          </p:cNvPr>
          <p:cNvPicPr>
            <a:picLocks noChangeAspect="1"/>
          </p:cNvPicPr>
          <p:nvPr/>
        </p:nvPicPr>
        <p:blipFill>
          <a:blip r:embed="rId3"/>
          <a:stretch>
            <a:fillRect/>
          </a:stretch>
        </p:blipFill>
        <p:spPr>
          <a:xfrm>
            <a:off x="3801060" y="1583083"/>
            <a:ext cx="1541879" cy="236824"/>
          </a:xfrm>
          <a:prstGeom prst="rect">
            <a:avLst/>
          </a:prstGeom>
        </p:spPr>
      </p:pic>
      <p:sp>
        <p:nvSpPr>
          <p:cNvPr id="4" name="Date Placeholder 3">
            <a:extLst>
              <a:ext uri="{FF2B5EF4-FFF2-40B4-BE49-F238E27FC236}">
                <a16:creationId xmlns:a16="http://schemas.microsoft.com/office/drawing/2014/main" id="{1CD1A1A2-A149-94F2-220C-44D20CB40E6B}"/>
              </a:ext>
            </a:extLst>
          </p:cNvPr>
          <p:cNvSpPr>
            <a:spLocks noGrp="1"/>
          </p:cNvSpPr>
          <p:nvPr>
            <p:ph type="dt" sz="half" idx="10"/>
          </p:nvPr>
        </p:nvSpPr>
        <p:spPr/>
        <p:txBody>
          <a:bodyPr/>
          <a:lstStyle/>
          <a:p>
            <a:pPr>
              <a:spcAft>
                <a:spcPts val="600"/>
              </a:spcAft>
            </a:pPr>
            <a:fld id="{333AFA4B-41BA-4F02-83CA-EC40A180D7F1}" type="datetime1">
              <a:rPr lang="nb-NO" noProof="0" smtClean="0"/>
              <a:pPr>
                <a:spcAft>
                  <a:spcPts val="600"/>
                </a:spcAft>
              </a:pPr>
              <a:t>02.11.2022</a:t>
            </a:fld>
            <a:endParaRPr lang="nb-NO" noProof="0"/>
          </a:p>
        </p:txBody>
      </p:sp>
      <p:sp>
        <p:nvSpPr>
          <p:cNvPr id="5" name="Footer Placeholder 4">
            <a:extLst>
              <a:ext uri="{FF2B5EF4-FFF2-40B4-BE49-F238E27FC236}">
                <a16:creationId xmlns:a16="http://schemas.microsoft.com/office/drawing/2014/main" id="{4DC17678-29CB-758E-9277-D0D5E57B95B0}"/>
              </a:ext>
            </a:extLst>
          </p:cNvPr>
          <p:cNvSpPr>
            <a:spLocks noGrp="1"/>
          </p:cNvSpPr>
          <p:nvPr>
            <p:ph type="ftr" sz="quarter" idx="11"/>
          </p:nvPr>
        </p:nvSpPr>
        <p:spPr/>
        <p:txBody>
          <a:bodyPr/>
          <a:lstStyle/>
          <a:p>
            <a:pPr>
              <a:spcAft>
                <a:spcPts val="600"/>
              </a:spcAft>
            </a:pPr>
            <a:r>
              <a:rPr lang="nb-NO" noProof="0"/>
              <a:t>Sett inn presentasjonstittel via toppmeny "Sett inn - Topptekst og bunntekst"</a:t>
            </a:r>
          </a:p>
        </p:txBody>
      </p:sp>
      <p:sp>
        <p:nvSpPr>
          <p:cNvPr id="6" name="Slide Number Placeholder 5">
            <a:extLst>
              <a:ext uri="{FF2B5EF4-FFF2-40B4-BE49-F238E27FC236}">
                <a16:creationId xmlns:a16="http://schemas.microsoft.com/office/drawing/2014/main" id="{BBA7B8AD-B758-2645-A197-9A0CDA56B5FD}"/>
              </a:ext>
            </a:extLst>
          </p:cNvPr>
          <p:cNvSpPr>
            <a:spLocks noGrp="1"/>
          </p:cNvSpPr>
          <p:nvPr>
            <p:ph type="sldNum" sz="quarter" idx="12"/>
          </p:nvPr>
        </p:nvSpPr>
        <p:spPr/>
        <p:txBody>
          <a:bodyPr/>
          <a:lstStyle/>
          <a:p>
            <a:pPr>
              <a:spcAft>
                <a:spcPts val="600"/>
              </a:spcAft>
            </a:pPr>
            <a:fld id="{36F4D1B9-59DF-4B5C-8440-F23B9F46A364}" type="slidenum">
              <a:rPr lang="nb-NO" noProof="0" smtClean="0"/>
              <a:pPr>
                <a:spcAft>
                  <a:spcPts val="600"/>
                </a:spcAft>
              </a:pPr>
              <a:t>2</a:t>
            </a:fld>
            <a:endParaRPr lang="nb-NO" noProof="0"/>
          </a:p>
        </p:txBody>
      </p:sp>
    </p:spTree>
    <p:extLst>
      <p:ext uri="{BB962C8B-B14F-4D97-AF65-F5344CB8AC3E}">
        <p14:creationId xmlns:p14="http://schemas.microsoft.com/office/powerpoint/2010/main" val="2228463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3">
            <a:extLst>
              <a:ext uri="{FF2B5EF4-FFF2-40B4-BE49-F238E27FC236}">
                <a16:creationId xmlns:a16="http://schemas.microsoft.com/office/drawing/2014/main" id="{70C9CAA2-7949-4E42-AE88-E1BC886FC62D}"/>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defTabSz="914400"/>
            <a:br>
              <a:rPr lang="en-US" altLang="zh-CN" sz="2900" kern="1200">
                <a:solidFill>
                  <a:schemeClr val="tx1"/>
                </a:solidFill>
                <a:latin typeface="+mj-lt"/>
                <a:ea typeface="+mj-ea"/>
                <a:cs typeface="+mj-cs"/>
              </a:rPr>
            </a:br>
            <a:br>
              <a:rPr lang="en-US" altLang="zh-CN" sz="2900" kern="1200">
                <a:solidFill>
                  <a:schemeClr val="tx1"/>
                </a:solidFill>
                <a:latin typeface="+mj-lt"/>
                <a:ea typeface="+mj-ea"/>
                <a:cs typeface="+mj-cs"/>
              </a:rPr>
            </a:br>
            <a:r>
              <a:rPr lang="en-US" altLang="zh-CN" sz="2900" kern="1200">
                <a:solidFill>
                  <a:schemeClr val="tx1"/>
                </a:solidFill>
                <a:latin typeface="+mj-lt"/>
                <a:ea typeface="+mj-ea"/>
                <a:cs typeface="+mj-cs"/>
              </a:rPr>
              <a:t>Project: Go for a job or en </a:t>
            </a:r>
            <a:r>
              <a:rPr lang="en-US" sz="2900" kern="1200">
                <a:solidFill>
                  <a:schemeClr val="tx1"/>
                </a:solidFill>
                <a:effectLst/>
                <a:latin typeface="+mj-lt"/>
                <a:ea typeface="+mj-ea"/>
                <a:cs typeface="+mj-cs"/>
              </a:rPr>
              <a:t>entrepreneur?</a:t>
            </a:r>
            <a:endParaRPr lang="en-US" sz="2900" kern="1200">
              <a:solidFill>
                <a:schemeClr val="tx1"/>
              </a:solidFill>
              <a:latin typeface="+mj-lt"/>
              <a:ea typeface="+mj-ea"/>
              <a:cs typeface="+mj-cs"/>
            </a:endParaRPr>
          </a:p>
        </p:txBody>
      </p:sp>
      <p:sp>
        <p:nvSpPr>
          <p:cNvPr id="4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C83C17B-3102-4517-95F0-C6D6B2AD5C66}"/>
              </a:ext>
            </a:extLst>
          </p:cNvPr>
          <p:cNvSpPr/>
          <p:nvPr/>
        </p:nvSpPr>
        <p:spPr>
          <a:xfrm>
            <a:off x="628650" y="1929384"/>
            <a:ext cx="7886700" cy="4251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77500" lnSpcReduction="20000"/>
          </a:bodyPr>
          <a:lstStyle/>
          <a:p>
            <a:pPr indent="-228600">
              <a:lnSpc>
                <a:spcPct val="90000"/>
              </a:lnSpc>
              <a:spcAft>
                <a:spcPts val="600"/>
              </a:spcAft>
              <a:buFont typeface="Arial" panose="020B0604020202020204" pitchFamily="34" charset="0"/>
              <a:buChar char="•"/>
            </a:pPr>
            <a:endParaRPr lang="en-US" altLang="zh-CN" sz="1300" b="1" dirty="0">
              <a:solidFill>
                <a:schemeClr val="tx1"/>
              </a:solidFill>
            </a:endParaRPr>
          </a:p>
          <a:p>
            <a:pPr>
              <a:lnSpc>
                <a:spcPct val="90000"/>
              </a:lnSpc>
              <a:spcAft>
                <a:spcPts val="600"/>
              </a:spcAft>
            </a:pPr>
            <a:endParaRPr lang="en-US" altLang="zh-CN" sz="1300" b="1" dirty="0">
              <a:solidFill>
                <a:schemeClr val="tx1"/>
              </a:solidFill>
            </a:endParaRPr>
          </a:p>
          <a:p>
            <a:pPr>
              <a:lnSpc>
                <a:spcPct val="90000"/>
              </a:lnSpc>
              <a:spcAft>
                <a:spcPts val="600"/>
              </a:spcAft>
            </a:pPr>
            <a:r>
              <a:rPr lang="en-US" altLang="zh-CN" sz="2300" b="1" dirty="0">
                <a:solidFill>
                  <a:schemeClr val="bg1"/>
                </a:solidFill>
                <a:latin typeface="Corbel" panose="020B0503020204020204" pitchFamily="34" charset="0"/>
              </a:rPr>
              <a:t>Funded by Oslo </a:t>
            </a:r>
            <a:r>
              <a:rPr lang="en-US" altLang="zh-CN" sz="2300" b="1" dirty="0" err="1">
                <a:solidFill>
                  <a:schemeClr val="bg1"/>
                </a:solidFill>
                <a:latin typeface="Corbel" panose="020B0503020204020204" pitchFamily="34" charset="0"/>
              </a:rPr>
              <a:t>Kommunen</a:t>
            </a:r>
            <a:r>
              <a:rPr lang="en-US" altLang="zh-CN" sz="2300" b="1" dirty="0">
                <a:solidFill>
                  <a:schemeClr val="bg1"/>
                </a:solidFill>
                <a:latin typeface="Corbel" panose="020B0503020204020204" pitchFamily="34" charset="0"/>
              </a:rPr>
              <a:t> </a:t>
            </a:r>
            <a:r>
              <a:rPr lang="en-US" altLang="zh-CN" sz="2300" b="1" dirty="0" err="1">
                <a:solidFill>
                  <a:schemeClr val="bg1"/>
                </a:solidFill>
                <a:latin typeface="Corbel" panose="020B0503020204020204" pitchFamily="34" charset="0"/>
              </a:rPr>
              <a:t>Bydel</a:t>
            </a:r>
            <a:r>
              <a:rPr lang="en-US" altLang="zh-CN" sz="2300" b="1" dirty="0">
                <a:solidFill>
                  <a:schemeClr val="bg1"/>
                </a:solidFill>
                <a:latin typeface="Corbel" panose="020B0503020204020204" pitchFamily="34" charset="0"/>
              </a:rPr>
              <a:t> for 2022</a:t>
            </a:r>
          </a:p>
          <a:p>
            <a:pPr indent="-228600">
              <a:lnSpc>
                <a:spcPct val="90000"/>
              </a:lnSpc>
              <a:spcAft>
                <a:spcPts val="600"/>
              </a:spcAft>
              <a:buFont typeface="Arial" panose="020B0604020202020204" pitchFamily="34" charset="0"/>
              <a:buChar char="•"/>
            </a:pPr>
            <a:endParaRPr lang="en-US" altLang="zh-CN" sz="2300" b="1" dirty="0">
              <a:solidFill>
                <a:schemeClr val="bg1"/>
              </a:solidFill>
              <a:latin typeface="Corbel" panose="020B0503020204020204" pitchFamily="34" charset="0"/>
            </a:endParaRPr>
          </a:p>
          <a:p>
            <a:pPr>
              <a:lnSpc>
                <a:spcPct val="90000"/>
              </a:lnSpc>
              <a:spcAft>
                <a:spcPts val="600"/>
              </a:spcAft>
            </a:pPr>
            <a:r>
              <a:rPr lang="en-US" altLang="zh-CN" sz="2300" b="1" dirty="0">
                <a:solidFill>
                  <a:schemeClr val="bg1"/>
                </a:solidFill>
                <a:latin typeface="Corbel" panose="020B0503020204020204" pitchFamily="34" charset="0"/>
              </a:rPr>
              <a:t>Background</a:t>
            </a:r>
          </a:p>
          <a:p>
            <a:pPr marL="742950" lvl="1" indent="-228600">
              <a:lnSpc>
                <a:spcPct val="90000"/>
              </a:lnSpc>
              <a:spcAft>
                <a:spcPts val="600"/>
              </a:spcAft>
              <a:buFont typeface="Arial" panose="020B0604020202020204" pitchFamily="34" charset="0"/>
              <a:buChar char="•"/>
            </a:pPr>
            <a:r>
              <a:rPr lang="en-US" altLang="zh-CN" sz="2300" dirty="0">
                <a:solidFill>
                  <a:schemeClr val="bg1"/>
                </a:solidFill>
                <a:latin typeface="Corbel" panose="020B0503020204020204" pitchFamily="34" charset="0"/>
              </a:rPr>
              <a:t>Different choices/opportunities for immigrants/working labors to work with their carriers</a:t>
            </a:r>
          </a:p>
          <a:p>
            <a:pPr marL="742950" lvl="1" indent="-228600">
              <a:lnSpc>
                <a:spcPct val="90000"/>
              </a:lnSpc>
              <a:spcAft>
                <a:spcPts val="600"/>
              </a:spcAft>
              <a:buFont typeface="Arial" panose="020B0604020202020204" pitchFamily="34" charset="0"/>
              <a:buChar char="•"/>
            </a:pPr>
            <a:r>
              <a:rPr lang="en-US" altLang="zh-CN" sz="2300" dirty="0">
                <a:solidFill>
                  <a:schemeClr val="bg1"/>
                </a:solidFill>
                <a:latin typeface="Corbel" panose="020B0503020204020204" pitchFamily="34" charset="0"/>
              </a:rPr>
              <a:t>Post Covid-19 pandemic </a:t>
            </a:r>
            <a:r>
              <a:rPr lang="en-US" altLang="zh-CN" sz="2300">
                <a:solidFill>
                  <a:schemeClr val="bg1"/>
                </a:solidFill>
                <a:latin typeface="Corbel" panose="020B0503020204020204" pitchFamily="34" charset="0"/>
              </a:rPr>
              <a:t>and war</a:t>
            </a:r>
            <a:endParaRPr lang="en-US" altLang="zh-CN" sz="2300" dirty="0">
              <a:solidFill>
                <a:schemeClr val="bg1"/>
              </a:solidFill>
              <a:latin typeface="Corbel" panose="020B0503020204020204" pitchFamily="34" charset="0"/>
            </a:endParaRPr>
          </a:p>
          <a:p>
            <a:pPr marL="742950" lvl="1" indent="-228600">
              <a:lnSpc>
                <a:spcPct val="90000"/>
              </a:lnSpc>
              <a:spcAft>
                <a:spcPts val="600"/>
              </a:spcAft>
              <a:buFont typeface="Arial" panose="020B0604020202020204" pitchFamily="34" charset="0"/>
              <a:buChar char="•"/>
            </a:pPr>
            <a:r>
              <a:rPr lang="en-US" altLang="zh-CN" sz="2300" dirty="0">
                <a:solidFill>
                  <a:schemeClr val="bg1"/>
                </a:solidFill>
                <a:latin typeface="Corbel" panose="020B0503020204020204" pitchFamily="34" charset="0"/>
              </a:rPr>
              <a:t>How to make the right carrier options when you have a business idea, but still working in a company?</a:t>
            </a:r>
          </a:p>
          <a:p>
            <a:pPr lvl="1" indent="-228600">
              <a:lnSpc>
                <a:spcPct val="90000"/>
              </a:lnSpc>
              <a:spcAft>
                <a:spcPts val="600"/>
              </a:spcAft>
              <a:buFont typeface="Arial" panose="020B0604020202020204" pitchFamily="34" charset="0"/>
              <a:buChar char="•"/>
            </a:pPr>
            <a:endParaRPr lang="en-US" altLang="zh-CN" sz="2300" dirty="0">
              <a:solidFill>
                <a:schemeClr val="bg1"/>
              </a:solidFill>
              <a:latin typeface="Corbel" panose="020B0503020204020204" pitchFamily="34" charset="0"/>
            </a:endParaRPr>
          </a:p>
          <a:p>
            <a:pPr>
              <a:lnSpc>
                <a:spcPct val="90000"/>
              </a:lnSpc>
              <a:spcAft>
                <a:spcPts val="600"/>
              </a:spcAft>
            </a:pPr>
            <a:r>
              <a:rPr lang="en-US" altLang="zh-CN" sz="2300" b="1" dirty="0">
                <a:solidFill>
                  <a:schemeClr val="bg1"/>
                </a:solidFill>
                <a:latin typeface="Corbel" panose="020B0503020204020204" pitchFamily="34" charset="0"/>
              </a:rPr>
              <a:t>Aim</a:t>
            </a:r>
          </a:p>
          <a:p>
            <a:pPr marL="742950" lvl="1" indent="-228600">
              <a:lnSpc>
                <a:spcPct val="90000"/>
              </a:lnSpc>
              <a:spcAft>
                <a:spcPts val="600"/>
              </a:spcAft>
              <a:buFont typeface="Arial" panose="020B0604020202020204" pitchFamily="34" charset="0"/>
              <a:buChar char="•"/>
            </a:pPr>
            <a:r>
              <a:rPr lang="en-US" altLang="zh-CN" sz="2300" dirty="0">
                <a:solidFill>
                  <a:schemeClr val="bg1"/>
                </a:solidFill>
                <a:latin typeface="Corbel" panose="020B0503020204020204" pitchFamily="34" charset="0"/>
              </a:rPr>
              <a:t>Learn the knowledge about the job and </a:t>
            </a:r>
            <a:r>
              <a:rPr lang="en-US" sz="2300" dirty="0">
                <a:solidFill>
                  <a:schemeClr val="bg1"/>
                </a:solidFill>
                <a:effectLst/>
                <a:latin typeface="Corbel" panose="020B0503020204020204" pitchFamily="34" charset="0"/>
              </a:rPr>
              <a:t>entrepreneurship</a:t>
            </a:r>
          </a:p>
          <a:p>
            <a:pPr marL="742950" lvl="1" indent="-228600">
              <a:lnSpc>
                <a:spcPct val="90000"/>
              </a:lnSpc>
              <a:spcAft>
                <a:spcPts val="600"/>
              </a:spcAft>
              <a:buFont typeface="Arial" panose="020B0604020202020204" pitchFamily="34" charset="0"/>
              <a:buChar char="•"/>
            </a:pPr>
            <a:r>
              <a:rPr lang="en-US" altLang="zh-CN" sz="2300" dirty="0">
                <a:solidFill>
                  <a:schemeClr val="bg1"/>
                </a:solidFill>
                <a:latin typeface="Corbel" panose="020B0503020204020204" pitchFamily="34" charset="0"/>
              </a:rPr>
              <a:t>Make an analysis of thoughts behind the carrier options</a:t>
            </a:r>
          </a:p>
          <a:p>
            <a:pPr marL="742950" lvl="1" indent="-228600">
              <a:lnSpc>
                <a:spcPct val="90000"/>
              </a:lnSpc>
              <a:spcAft>
                <a:spcPts val="600"/>
              </a:spcAft>
              <a:buFont typeface="Arial" panose="020B0604020202020204" pitchFamily="34" charset="0"/>
              <a:buChar char="•"/>
            </a:pPr>
            <a:r>
              <a:rPr lang="en-US" altLang="zh-CN" sz="2300" dirty="0">
                <a:solidFill>
                  <a:schemeClr val="bg1"/>
                </a:solidFill>
                <a:latin typeface="Corbel" panose="020B0503020204020204" pitchFamily="34" charset="0"/>
              </a:rPr>
              <a:t>Two groups: job seekers and </a:t>
            </a:r>
            <a:r>
              <a:rPr lang="en-US" sz="2300" dirty="0">
                <a:solidFill>
                  <a:schemeClr val="bg1"/>
                </a:solidFill>
                <a:effectLst/>
                <a:latin typeface="Corbel" panose="020B0503020204020204" pitchFamily="34" charset="0"/>
              </a:rPr>
              <a:t>entrepreneurs</a:t>
            </a:r>
            <a:endParaRPr lang="en-US" altLang="zh-CN" sz="2300" dirty="0">
              <a:solidFill>
                <a:schemeClr val="bg1"/>
              </a:solidFill>
              <a:latin typeface="Corbel" panose="020B0503020204020204" pitchFamily="34" charset="0"/>
            </a:endParaRPr>
          </a:p>
          <a:p>
            <a:pPr marL="742950" lvl="1" indent="-228600">
              <a:lnSpc>
                <a:spcPct val="90000"/>
              </a:lnSpc>
              <a:spcAft>
                <a:spcPts val="600"/>
              </a:spcAft>
              <a:buFont typeface="Arial" panose="020B0604020202020204" pitchFamily="34" charset="0"/>
              <a:buChar char="•"/>
            </a:pPr>
            <a:r>
              <a:rPr lang="en-US" altLang="zh-CN" sz="2300" dirty="0">
                <a:solidFill>
                  <a:schemeClr val="bg1"/>
                </a:solidFill>
                <a:latin typeface="Corbel" panose="020B0503020204020204" pitchFamily="34" charset="0"/>
              </a:rPr>
              <a:t>Share experiences with others</a:t>
            </a:r>
          </a:p>
          <a:p>
            <a:pPr lvl="1" indent="-228600">
              <a:lnSpc>
                <a:spcPct val="90000"/>
              </a:lnSpc>
              <a:spcAft>
                <a:spcPts val="600"/>
              </a:spcAft>
              <a:buFont typeface="Arial" panose="020B0604020202020204" pitchFamily="34" charset="0"/>
              <a:buChar char="•"/>
            </a:pPr>
            <a:endParaRPr lang="en-US" altLang="zh-CN" sz="1300" dirty="0">
              <a:solidFill>
                <a:schemeClr val="tx1"/>
              </a:solidFill>
            </a:endParaRPr>
          </a:p>
          <a:p>
            <a:pPr indent="-228600">
              <a:lnSpc>
                <a:spcPct val="90000"/>
              </a:lnSpc>
              <a:spcAft>
                <a:spcPts val="600"/>
              </a:spcAft>
              <a:buFont typeface="Arial" panose="020B0604020202020204" pitchFamily="34" charset="0"/>
              <a:buChar char="•"/>
            </a:pPr>
            <a:endParaRPr lang="en-US" altLang="zh-CN" sz="1300" b="1" dirty="0">
              <a:solidFill>
                <a:schemeClr val="tx1"/>
              </a:solidFill>
            </a:endParaRPr>
          </a:p>
          <a:p>
            <a:pPr indent="-228600">
              <a:lnSpc>
                <a:spcPct val="90000"/>
              </a:lnSpc>
              <a:spcAft>
                <a:spcPts val="600"/>
              </a:spcAft>
              <a:buFont typeface="Arial" panose="020B0604020202020204" pitchFamily="34" charset="0"/>
              <a:buChar char="•"/>
            </a:pPr>
            <a:endParaRPr lang="en-US" altLang="zh-CN" sz="1300" dirty="0">
              <a:solidFill>
                <a:schemeClr val="tx1"/>
              </a:solidFill>
            </a:endParaRPr>
          </a:p>
          <a:p>
            <a:pPr indent="-228600">
              <a:lnSpc>
                <a:spcPct val="90000"/>
              </a:lnSpc>
              <a:spcAft>
                <a:spcPts val="600"/>
              </a:spcAft>
              <a:buFont typeface="Arial" panose="020B0604020202020204" pitchFamily="34" charset="0"/>
              <a:buChar char="•"/>
            </a:pPr>
            <a:endParaRPr lang="en-US" altLang="zh-CN" sz="1300" dirty="0">
              <a:solidFill>
                <a:schemeClr val="tx1"/>
              </a:solidFill>
            </a:endParaRPr>
          </a:p>
        </p:txBody>
      </p:sp>
    </p:spTree>
    <p:extLst>
      <p:ext uri="{BB962C8B-B14F-4D97-AF65-F5344CB8AC3E}">
        <p14:creationId xmlns:p14="http://schemas.microsoft.com/office/powerpoint/2010/main" val="1368929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70C9CAA2-7949-4E42-AE88-E1BC886FC62D}"/>
              </a:ext>
            </a:extLst>
          </p:cNvPr>
          <p:cNvSpPr>
            <a:spLocks noGrp="1"/>
          </p:cNvSpPr>
          <p:nvPr>
            <p:ph type="title"/>
          </p:nvPr>
        </p:nvSpPr>
        <p:spPr>
          <a:xfrm>
            <a:off x="539552" y="116633"/>
            <a:ext cx="7886700" cy="692116"/>
          </a:xfrm>
        </p:spPr>
        <p:txBody>
          <a:bodyPr>
            <a:normAutofit fontScale="90000"/>
          </a:bodyPr>
          <a:lstStyle/>
          <a:p>
            <a:br>
              <a:rPr lang="en-US" altLang="zh-CN" dirty="0">
                <a:latin typeface="FangSong" panose="02010609060101010101" pitchFamily="49" charset="-122"/>
                <a:ea typeface="FangSong" panose="02010609060101010101" pitchFamily="49" charset="-122"/>
              </a:rPr>
            </a:br>
            <a:r>
              <a:rPr lang="en-US" altLang="zh-CN" sz="3600" dirty="0">
                <a:solidFill>
                  <a:schemeClr val="accent1">
                    <a:lumMod val="75000"/>
                  </a:schemeClr>
                </a:solidFill>
                <a:latin typeface="Corbel" panose="020B0503020204020204" pitchFamily="34" charset="0"/>
                <a:ea typeface="FangSong" panose="02010609060101010101" pitchFamily="49" charset="-122"/>
              </a:rPr>
              <a:t>Employees</a:t>
            </a:r>
            <a:endParaRPr lang="en-US" sz="3600" dirty="0">
              <a:latin typeface="Corbel" panose="020B0503020204020204" pitchFamily="34" charset="0"/>
              <a:ea typeface="FangSong" panose="02010609060101010101" pitchFamily="49" charset="-122"/>
            </a:endParaRPr>
          </a:p>
        </p:txBody>
      </p:sp>
      <p:pic>
        <p:nvPicPr>
          <p:cNvPr id="1026" name="Picture 2" descr="Bilderesultat for social activity icon">
            <a:extLst>
              <a:ext uri="{FF2B5EF4-FFF2-40B4-BE49-F238E27FC236}">
                <a16:creationId xmlns:a16="http://schemas.microsoft.com/office/drawing/2014/main" id="{0C247F4D-CDCB-4791-AC49-72799868C1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332656"/>
            <a:ext cx="782154" cy="69211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84F42037-02A5-483B-A224-9CDC88EB20CE}"/>
              </a:ext>
            </a:extLst>
          </p:cNvPr>
          <p:cNvCxnSpPr/>
          <p:nvPr/>
        </p:nvCxnSpPr>
        <p:spPr>
          <a:xfrm flipV="1">
            <a:off x="5364088" y="2492896"/>
            <a:ext cx="3062164" cy="288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Bilde 3">
            <a:extLst>
              <a:ext uri="{FF2B5EF4-FFF2-40B4-BE49-F238E27FC236}">
                <a16:creationId xmlns:a16="http://schemas.microsoft.com/office/drawing/2014/main" id="{E2B1EEB1-723F-447D-B43A-A370EE1A12D3}"/>
              </a:ext>
            </a:extLst>
          </p:cNvPr>
          <p:cNvPicPr>
            <a:picLocks noChangeAspect="1"/>
          </p:cNvPicPr>
          <p:nvPr/>
        </p:nvPicPr>
        <p:blipFill>
          <a:blip r:embed="rId4"/>
          <a:stretch>
            <a:fillRect/>
          </a:stretch>
        </p:blipFill>
        <p:spPr>
          <a:xfrm>
            <a:off x="0" y="1090031"/>
            <a:ext cx="9144000" cy="5775960"/>
          </a:xfrm>
          <a:prstGeom prst="rect">
            <a:avLst/>
          </a:prstGeom>
        </p:spPr>
      </p:pic>
    </p:spTree>
    <p:extLst>
      <p:ext uri="{BB962C8B-B14F-4D97-AF65-F5344CB8AC3E}">
        <p14:creationId xmlns:p14="http://schemas.microsoft.com/office/powerpoint/2010/main" val="312786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70C9CAA2-7949-4E42-AE88-E1BC886FC62D}"/>
              </a:ext>
            </a:extLst>
          </p:cNvPr>
          <p:cNvSpPr>
            <a:spLocks noGrp="1"/>
          </p:cNvSpPr>
          <p:nvPr>
            <p:ph type="title"/>
          </p:nvPr>
        </p:nvSpPr>
        <p:spPr>
          <a:xfrm>
            <a:off x="539552" y="116633"/>
            <a:ext cx="7886700" cy="692116"/>
          </a:xfrm>
        </p:spPr>
        <p:txBody>
          <a:bodyPr>
            <a:normAutofit fontScale="90000"/>
          </a:bodyPr>
          <a:lstStyle/>
          <a:p>
            <a:br>
              <a:rPr lang="en-US" altLang="zh-CN" dirty="0">
                <a:latin typeface="FangSong" panose="02010609060101010101" pitchFamily="49" charset="-122"/>
                <a:ea typeface="FangSong" panose="02010609060101010101" pitchFamily="49" charset="-122"/>
              </a:rPr>
            </a:br>
            <a:r>
              <a:rPr lang="en-US" altLang="zh-CN" sz="3600" dirty="0">
                <a:solidFill>
                  <a:schemeClr val="accent1">
                    <a:lumMod val="75000"/>
                  </a:schemeClr>
                </a:solidFill>
                <a:latin typeface="Corbel" panose="020B0503020204020204" pitchFamily="34" charset="0"/>
                <a:ea typeface="FangSong" panose="02010609060101010101" pitchFamily="49" charset="-122"/>
              </a:rPr>
              <a:t>Self-Employees</a:t>
            </a:r>
            <a:endParaRPr lang="en-US" sz="3600" dirty="0">
              <a:solidFill>
                <a:schemeClr val="accent1">
                  <a:lumMod val="75000"/>
                </a:schemeClr>
              </a:solidFill>
              <a:latin typeface="Corbel" panose="020B0503020204020204" pitchFamily="34" charset="0"/>
              <a:ea typeface="FangSong" panose="02010609060101010101" pitchFamily="49" charset="-122"/>
            </a:endParaRPr>
          </a:p>
        </p:txBody>
      </p:sp>
      <p:pic>
        <p:nvPicPr>
          <p:cNvPr id="1026" name="Picture 2" descr="Bilderesultat for social activity icon">
            <a:extLst>
              <a:ext uri="{FF2B5EF4-FFF2-40B4-BE49-F238E27FC236}">
                <a16:creationId xmlns:a16="http://schemas.microsoft.com/office/drawing/2014/main" id="{0C247F4D-CDCB-4791-AC49-72799868C1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332656"/>
            <a:ext cx="782154" cy="69211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84F42037-02A5-483B-A224-9CDC88EB20CE}"/>
              </a:ext>
            </a:extLst>
          </p:cNvPr>
          <p:cNvCxnSpPr/>
          <p:nvPr/>
        </p:nvCxnSpPr>
        <p:spPr>
          <a:xfrm flipV="1">
            <a:off x="5364088" y="2492896"/>
            <a:ext cx="3062164" cy="288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Bilde 2">
            <a:extLst>
              <a:ext uri="{FF2B5EF4-FFF2-40B4-BE49-F238E27FC236}">
                <a16:creationId xmlns:a16="http://schemas.microsoft.com/office/drawing/2014/main" id="{D5FB5FDB-F313-4E69-80E5-83A5E0BB2428}"/>
              </a:ext>
            </a:extLst>
          </p:cNvPr>
          <p:cNvPicPr>
            <a:picLocks noChangeAspect="1"/>
          </p:cNvPicPr>
          <p:nvPr/>
        </p:nvPicPr>
        <p:blipFill>
          <a:blip r:embed="rId4"/>
          <a:stretch>
            <a:fillRect/>
          </a:stretch>
        </p:blipFill>
        <p:spPr>
          <a:xfrm>
            <a:off x="0" y="1024771"/>
            <a:ext cx="9144000" cy="5833229"/>
          </a:xfrm>
          <a:prstGeom prst="rect">
            <a:avLst/>
          </a:prstGeom>
        </p:spPr>
      </p:pic>
    </p:spTree>
    <p:extLst>
      <p:ext uri="{BB962C8B-B14F-4D97-AF65-F5344CB8AC3E}">
        <p14:creationId xmlns:p14="http://schemas.microsoft.com/office/powerpoint/2010/main" val="2500637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3">
            <a:extLst>
              <a:ext uri="{FF2B5EF4-FFF2-40B4-BE49-F238E27FC236}">
                <a16:creationId xmlns:a16="http://schemas.microsoft.com/office/drawing/2014/main" id="{70C9CAA2-7949-4E42-AE88-E1BC886FC62D}"/>
              </a:ext>
            </a:extLst>
          </p:cNvPr>
          <p:cNvSpPr>
            <a:spLocks noGrp="1"/>
          </p:cNvSpPr>
          <p:nvPr>
            <p:ph type="title"/>
          </p:nvPr>
        </p:nvSpPr>
        <p:spPr>
          <a:xfrm>
            <a:off x="628650" y="184805"/>
            <a:ext cx="7886700" cy="1505883"/>
          </a:xfrm>
        </p:spPr>
        <p:txBody>
          <a:bodyPr vert="horz" lIns="91440" tIns="45720" rIns="91440" bIns="45720" rtlCol="0" anchor="ctr">
            <a:normAutofit/>
          </a:bodyPr>
          <a:lstStyle/>
          <a:p>
            <a:pPr defTabSz="914400"/>
            <a:r>
              <a:rPr lang="en-US" sz="3200" b="1" i="0" dirty="0">
                <a:solidFill>
                  <a:srgbClr val="01458A"/>
                </a:solidFill>
                <a:effectLst/>
                <a:latin typeface="Corbel" panose="020B0503020204020204" pitchFamily="34" charset="0"/>
              </a:rPr>
              <a:t>Entrepreneurship</a:t>
            </a:r>
            <a:endParaRPr lang="en-US" sz="3200" kern="1200" dirty="0">
              <a:solidFill>
                <a:schemeClr val="tx1"/>
              </a:solidFill>
              <a:latin typeface="Corbel" panose="020B0503020204020204" pitchFamily="34" charset="0"/>
            </a:endParaRPr>
          </a:p>
        </p:txBody>
      </p:sp>
      <p:pic>
        <p:nvPicPr>
          <p:cNvPr id="3" name="Bilde 2">
            <a:extLst>
              <a:ext uri="{FF2B5EF4-FFF2-40B4-BE49-F238E27FC236}">
                <a16:creationId xmlns:a16="http://schemas.microsoft.com/office/drawing/2014/main" id="{7A61BAFE-8F8A-445F-9959-456735D1A913}"/>
              </a:ext>
            </a:extLst>
          </p:cNvPr>
          <p:cNvPicPr>
            <a:picLocks noChangeAspect="1"/>
          </p:cNvPicPr>
          <p:nvPr/>
        </p:nvPicPr>
        <p:blipFill>
          <a:blip r:embed="rId3"/>
          <a:stretch>
            <a:fillRect/>
          </a:stretch>
        </p:blipFill>
        <p:spPr>
          <a:xfrm>
            <a:off x="0" y="1400110"/>
            <a:ext cx="9144000" cy="5457890"/>
          </a:xfrm>
          <a:prstGeom prst="rect">
            <a:avLst/>
          </a:prstGeom>
        </p:spPr>
      </p:pic>
      <p:pic>
        <p:nvPicPr>
          <p:cNvPr id="1026" name="Picture 2" descr="Bilderesultat for social activity icon">
            <a:extLst>
              <a:ext uri="{FF2B5EF4-FFF2-40B4-BE49-F238E27FC236}">
                <a16:creationId xmlns:a16="http://schemas.microsoft.com/office/drawing/2014/main" id="{0C247F4D-CDCB-4791-AC49-72799868C1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332656"/>
            <a:ext cx="782154" cy="692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154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70C9CAA2-7949-4E42-AE88-E1BC886FC62D}"/>
              </a:ext>
            </a:extLst>
          </p:cNvPr>
          <p:cNvSpPr>
            <a:spLocks noGrp="1"/>
          </p:cNvSpPr>
          <p:nvPr>
            <p:ph type="title"/>
          </p:nvPr>
        </p:nvSpPr>
        <p:spPr>
          <a:xfrm>
            <a:off x="628650" y="184805"/>
            <a:ext cx="7886700" cy="939939"/>
          </a:xfrm>
        </p:spPr>
        <p:txBody>
          <a:bodyPr vert="horz" lIns="91440" tIns="45720" rIns="91440" bIns="45720" rtlCol="0" anchor="ctr">
            <a:normAutofit/>
          </a:bodyPr>
          <a:lstStyle/>
          <a:p>
            <a:pPr defTabSz="914400"/>
            <a:r>
              <a:rPr lang="en-US" i="0" dirty="0">
                <a:solidFill>
                  <a:srgbClr val="01458A"/>
                </a:solidFill>
                <a:effectLst/>
                <a:latin typeface="Corbel" panose="020B0503020204020204" pitchFamily="34" charset="0"/>
              </a:rPr>
              <a:t>Characters of entrepreneurship</a:t>
            </a:r>
            <a:endParaRPr lang="en-US" kern="1200" dirty="0">
              <a:solidFill>
                <a:schemeClr val="tx1"/>
              </a:solidFill>
              <a:latin typeface="Corbel" panose="020B0503020204020204" pitchFamily="34" charset="0"/>
            </a:endParaRPr>
          </a:p>
        </p:txBody>
      </p:sp>
      <p:pic>
        <p:nvPicPr>
          <p:cNvPr id="1026" name="Picture 2" descr="Bilderesultat for social activity icon">
            <a:extLst>
              <a:ext uri="{FF2B5EF4-FFF2-40B4-BE49-F238E27FC236}">
                <a16:creationId xmlns:a16="http://schemas.microsoft.com/office/drawing/2014/main" id="{0C247F4D-CDCB-4791-AC49-72799868C1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332656"/>
            <a:ext cx="782154" cy="6921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8" name="TekstSylinder 1">
            <a:extLst>
              <a:ext uri="{FF2B5EF4-FFF2-40B4-BE49-F238E27FC236}">
                <a16:creationId xmlns:a16="http://schemas.microsoft.com/office/drawing/2014/main" id="{B1B0295F-CEF0-024C-E5BB-E9B0DC9829AD}"/>
              </a:ext>
            </a:extLst>
          </p:cNvPr>
          <p:cNvGraphicFramePr/>
          <p:nvPr>
            <p:extLst>
              <p:ext uri="{D42A27DB-BD31-4B8C-83A1-F6EECF244321}">
                <p14:modId xmlns:p14="http://schemas.microsoft.com/office/powerpoint/2010/main" val="2643422672"/>
              </p:ext>
            </p:extLst>
          </p:nvPr>
        </p:nvGraphicFramePr>
        <p:xfrm>
          <a:off x="755576" y="1340768"/>
          <a:ext cx="7704856" cy="42473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749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3">
            <a:extLst>
              <a:ext uri="{FF2B5EF4-FFF2-40B4-BE49-F238E27FC236}">
                <a16:creationId xmlns:a16="http://schemas.microsoft.com/office/drawing/2014/main" id="{8F90965D-4692-4455-9C69-79D72DCB78F1}"/>
              </a:ext>
            </a:extLst>
          </p:cNvPr>
          <p:cNvSpPr>
            <a:spLocks noGrp="1"/>
          </p:cNvSpPr>
          <p:nvPr>
            <p:ph type="title"/>
          </p:nvPr>
        </p:nvSpPr>
        <p:spPr>
          <a:xfrm>
            <a:off x="350041" y="586855"/>
            <a:ext cx="2401025" cy="3387497"/>
          </a:xfrm>
        </p:spPr>
        <p:txBody>
          <a:bodyPr vert="horz" lIns="91440" tIns="45720" rIns="91440" bIns="45720" rtlCol="0" anchor="b">
            <a:normAutofit/>
          </a:bodyPr>
          <a:lstStyle/>
          <a:p>
            <a:pPr algn="r" defTabSz="914400"/>
            <a:br>
              <a:rPr lang="en-US" sz="3500" b="1" kern="1200">
                <a:solidFill>
                  <a:srgbClr val="FFFFFF"/>
                </a:solidFill>
                <a:latin typeface="+mj-lt"/>
                <a:ea typeface="+mj-ea"/>
                <a:cs typeface="+mj-cs"/>
              </a:rPr>
            </a:br>
            <a:br>
              <a:rPr lang="en-US" sz="3500" b="1" kern="1200">
                <a:solidFill>
                  <a:srgbClr val="FFFFFF"/>
                </a:solidFill>
                <a:latin typeface="+mj-lt"/>
                <a:ea typeface="+mj-ea"/>
                <a:cs typeface="+mj-cs"/>
              </a:rPr>
            </a:br>
            <a:r>
              <a:rPr lang="en-US" sz="3500" b="1" kern="1200">
                <a:solidFill>
                  <a:srgbClr val="FFFFFF"/>
                </a:solidFill>
                <a:latin typeface="+mj-lt"/>
                <a:ea typeface="+mj-ea"/>
                <a:cs typeface="+mj-cs"/>
              </a:rPr>
              <a:t>Project activities</a:t>
            </a:r>
          </a:p>
        </p:txBody>
      </p:sp>
      <p:sp>
        <p:nvSpPr>
          <p:cNvPr id="5" name="Rectangle 4">
            <a:extLst>
              <a:ext uri="{FF2B5EF4-FFF2-40B4-BE49-F238E27FC236}">
                <a16:creationId xmlns:a16="http://schemas.microsoft.com/office/drawing/2014/main" id="{CA69EC1E-A359-4172-A84F-E973C0F3BEB8}"/>
              </a:ext>
            </a:extLst>
          </p:cNvPr>
          <p:cNvSpPr/>
          <p:nvPr/>
        </p:nvSpPr>
        <p:spPr>
          <a:xfrm>
            <a:off x="3607694" y="649480"/>
            <a:ext cx="4916510" cy="5546047"/>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marL="800100" lvl="1" indent="-228600">
              <a:lnSpc>
                <a:spcPct val="90000"/>
              </a:lnSpc>
              <a:spcAft>
                <a:spcPts val="600"/>
              </a:spcAft>
              <a:buFont typeface="Arial" panose="020B0604020202020204" pitchFamily="34" charset="0"/>
              <a:buChar char="•"/>
            </a:pPr>
            <a:endParaRPr lang="en-US" altLang="zh-CN" sz="1700" b="1" dirty="0">
              <a:solidFill>
                <a:schemeClr val="tx1"/>
              </a:solidFill>
            </a:endParaRPr>
          </a:p>
          <a:p>
            <a:pPr marL="800100" lvl="1" indent="-228600">
              <a:lnSpc>
                <a:spcPct val="90000"/>
              </a:lnSpc>
              <a:spcAft>
                <a:spcPts val="600"/>
              </a:spcAft>
              <a:buFont typeface="Arial" panose="020B0604020202020204" pitchFamily="34" charset="0"/>
              <a:buChar char="•"/>
            </a:pPr>
            <a:r>
              <a:rPr lang="en-US" altLang="zh-CN" sz="1700" b="1" dirty="0">
                <a:solidFill>
                  <a:schemeClr val="tx1"/>
                </a:solidFill>
              </a:rPr>
              <a:t>Workshop 1: </a:t>
            </a:r>
            <a:r>
              <a:rPr lang="en-US" sz="1700" b="1" dirty="0">
                <a:solidFill>
                  <a:schemeClr val="tx1"/>
                </a:solidFill>
                <a:effectLst/>
              </a:rPr>
              <a:t>Go for entrepreneurship instead of employment, 3</a:t>
            </a:r>
            <a:r>
              <a:rPr lang="en-US" sz="1700" b="1" baseline="30000" dirty="0">
                <a:solidFill>
                  <a:schemeClr val="tx1"/>
                </a:solidFill>
                <a:effectLst/>
              </a:rPr>
              <a:t>rd</a:t>
            </a:r>
            <a:r>
              <a:rPr lang="en-US" sz="1700" b="1" dirty="0">
                <a:solidFill>
                  <a:schemeClr val="tx1"/>
                </a:solidFill>
                <a:effectLst/>
              </a:rPr>
              <a:t> November</a:t>
            </a:r>
          </a:p>
          <a:p>
            <a:pPr marL="800100" lvl="1" indent="-228600">
              <a:lnSpc>
                <a:spcPct val="90000"/>
              </a:lnSpc>
              <a:spcAft>
                <a:spcPts val="600"/>
              </a:spcAft>
              <a:buFont typeface="Arial" panose="020B0604020202020204" pitchFamily="34" charset="0"/>
              <a:buChar char="•"/>
            </a:pPr>
            <a:r>
              <a:rPr lang="en-US" altLang="zh-CN" sz="1700" b="1" dirty="0">
                <a:solidFill>
                  <a:schemeClr val="tx1"/>
                </a:solidFill>
              </a:rPr>
              <a:t>One-to-One supervising on CV and job application by request: Please register you by ticking your name at list</a:t>
            </a:r>
          </a:p>
          <a:p>
            <a:pPr marL="800100" lvl="1" indent="-228600">
              <a:lnSpc>
                <a:spcPct val="90000"/>
              </a:lnSpc>
              <a:spcAft>
                <a:spcPts val="600"/>
              </a:spcAft>
              <a:buFont typeface="Arial" panose="020B0604020202020204" pitchFamily="34" charset="0"/>
              <a:buChar char="•"/>
            </a:pPr>
            <a:r>
              <a:rPr lang="en-US" altLang="zh-CN" sz="1700" b="1" dirty="0">
                <a:solidFill>
                  <a:schemeClr val="tx1"/>
                </a:solidFill>
              </a:rPr>
              <a:t>Gathering 1:</a:t>
            </a:r>
            <a:r>
              <a:rPr lang="en-US" sz="1700" b="1" i="1" dirty="0">
                <a:solidFill>
                  <a:schemeClr val="tx1"/>
                </a:solidFill>
              </a:rPr>
              <a:t> </a:t>
            </a:r>
            <a:r>
              <a:rPr lang="en-US" sz="1700" b="1" dirty="0">
                <a:solidFill>
                  <a:schemeClr val="tx1"/>
                </a:solidFill>
              </a:rPr>
              <a:t>13 Nov. Sunday, In cooperation with Student association, </a:t>
            </a:r>
            <a:r>
              <a:rPr lang="en-US" sz="1700" b="1" dirty="0" err="1">
                <a:solidFill>
                  <a:schemeClr val="tx1"/>
                </a:solidFill>
              </a:rPr>
              <a:t>UiO</a:t>
            </a:r>
            <a:endParaRPr lang="en-US" sz="1700" b="1" dirty="0">
              <a:solidFill>
                <a:schemeClr val="tx1"/>
              </a:solidFill>
            </a:endParaRPr>
          </a:p>
          <a:p>
            <a:pPr marL="800100" lvl="1" indent="-228600">
              <a:lnSpc>
                <a:spcPct val="90000"/>
              </a:lnSpc>
              <a:spcAft>
                <a:spcPts val="600"/>
              </a:spcAft>
              <a:buFont typeface="Arial" panose="020B0604020202020204" pitchFamily="34" charset="0"/>
              <a:buChar char="•"/>
            </a:pPr>
            <a:r>
              <a:rPr lang="en-US" altLang="zh-CN" sz="1700" b="1" dirty="0">
                <a:solidFill>
                  <a:schemeClr val="tx1"/>
                </a:solidFill>
              </a:rPr>
              <a:t>Workshop 2: About job seeking, 3</a:t>
            </a:r>
            <a:r>
              <a:rPr lang="en-US" altLang="zh-CN" sz="1700" b="1" baseline="30000" dirty="0">
                <a:solidFill>
                  <a:schemeClr val="tx1"/>
                </a:solidFill>
              </a:rPr>
              <a:t>rd</a:t>
            </a:r>
            <a:r>
              <a:rPr lang="en-US" altLang="zh-CN" sz="1700" b="1" dirty="0">
                <a:solidFill>
                  <a:schemeClr val="tx1"/>
                </a:solidFill>
              </a:rPr>
              <a:t> December?</a:t>
            </a:r>
          </a:p>
          <a:p>
            <a:pPr marL="800100" lvl="1" indent="-228600">
              <a:lnSpc>
                <a:spcPct val="90000"/>
              </a:lnSpc>
              <a:spcAft>
                <a:spcPts val="600"/>
              </a:spcAft>
              <a:buFont typeface="Arial" panose="020B0604020202020204" pitchFamily="34" charset="0"/>
              <a:buChar char="•"/>
            </a:pPr>
            <a:r>
              <a:rPr lang="en-US" altLang="zh-CN" sz="1700" b="1" dirty="0">
                <a:solidFill>
                  <a:schemeClr val="tx1"/>
                </a:solidFill>
              </a:rPr>
              <a:t>Gathering 2: Visit NIO Oslo, Date to be decided soon.</a:t>
            </a:r>
          </a:p>
          <a:p>
            <a:pPr marL="800100" lvl="1" indent="-228600">
              <a:lnSpc>
                <a:spcPct val="90000"/>
              </a:lnSpc>
              <a:spcAft>
                <a:spcPts val="600"/>
              </a:spcAft>
              <a:buFont typeface="Arial" panose="020B0604020202020204" pitchFamily="34" charset="0"/>
              <a:buChar char="•"/>
            </a:pPr>
            <a:r>
              <a:rPr lang="en-US" altLang="zh-CN" sz="1700" b="1" dirty="0">
                <a:solidFill>
                  <a:schemeClr val="tx1"/>
                </a:solidFill>
              </a:rPr>
              <a:t>Questionaries, Analysis and report </a:t>
            </a:r>
          </a:p>
          <a:p>
            <a:pPr marL="228600" lvl="1">
              <a:lnSpc>
                <a:spcPct val="90000"/>
              </a:lnSpc>
              <a:spcAft>
                <a:spcPts val="600"/>
              </a:spcAft>
            </a:pPr>
            <a:endParaRPr lang="en-US" altLang="zh-CN" sz="1700" b="1" dirty="0">
              <a:solidFill>
                <a:schemeClr val="tx1"/>
              </a:solidFill>
            </a:endParaRPr>
          </a:p>
          <a:p>
            <a:pPr marL="228600" lvl="1" algn="ctr">
              <a:lnSpc>
                <a:spcPct val="90000"/>
              </a:lnSpc>
              <a:spcAft>
                <a:spcPts val="600"/>
              </a:spcAft>
            </a:pPr>
            <a:r>
              <a:rPr lang="en-US" altLang="zh-CN" sz="1700" b="1" dirty="0">
                <a:solidFill>
                  <a:schemeClr val="tx1"/>
                </a:solidFill>
              </a:rPr>
              <a:t> </a:t>
            </a:r>
            <a:r>
              <a:rPr lang="en-US" altLang="zh-CN" sz="1700" dirty="0">
                <a:solidFill>
                  <a:schemeClr val="accent2">
                    <a:lumMod val="75000"/>
                  </a:schemeClr>
                </a:solidFill>
              </a:rPr>
              <a:t>More information via mail and website  </a:t>
            </a:r>
          </a:p>
          <a:p>
            <a:pPr marL="228600" lvl="1" algn="ctr">
              <a:lnSpc>
                <a:spcPct val="90000"/>
              </a:lnSpc>
              <a:spcAft>
                <a:spcPts val="600"/>
              </a:spcAft>
            </a:pPr>
            <a:r>
              <a:rPr lang="en-US" altLang="zh-CN" sz="1700" dirty="0">
                <a:solidFill>
                  <a:schemeClr val="accent2">
                    <a:lumMod val="75000"/>
                  </a:schemeClr>
                </a:solidFill>
              </a:rPr>
              <a:t>Register you at workinginnorway.no</a:t>
            </a:r>
          </a:p>
          <a:p>
            <a:pPr marL="800100" lvl="1" indent="-228600">
              <a:lnSpc>
                <a:spcPct val="90000"/>
              </a:lnSpc>
              <a:spcAft>
                <a:spcPts val="600"/>
              </a:spcAft>
              <a:buFont typeface="Arial" panose="020B0604020202020204" pitchFamily="34" charset="0"/>
              <a:buChar char="•"/>
            </a:pPr>
            <a:endParaRPr lang="en-US" altLang="zh-CN" sz="1700" b="1" dirty="0">
              <a:solidFill>
                <a:schemeClr val="tx1"/>
              </a:solidFill>
            </a:endParaRPr>
          </a:p>
          <a:p>
            <a:pPr marL="228600" lvl="1">
              <a:lnSpc>
                <a:spcPct val="90000"/>
              </a:lnSpc>
              <a:spcAft>
                <a:spcPts val="600"/>
              </a:spcAft>
            </a:pPr>
            <a:endParaRPr lang="en-US" altLang="zh-CN" sz="1700" b="1" dirty="0">
              <a:solidFill>
                <a:schemeClr val="tx1"/>
              </a:solidFill>
            </a:endParaRPr>
          </a:p>
        </p:txBody>
      </p:sp>
    </p:spTree>
    <p:extLst>
      <p:ext uri="{BB962C8B-B14F-4D97-AF65-F5344CB8AC3E}">
        <p14:creationId xmlns:p14="http://schemas.microsoft.com/office/powerpoint/2010/main" val="1805752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B038F47-2ED6-483F-BCE6-156258F3D960}"/>
              </a:ext>
            </a:extLst>
          </p:cNvPr>
          <p:cNvGraphicFramePr>
            <a:graphicFrameLocks noChangeAspect="1"/>
          </p:cNvGraphicFramePr>
          <p:nvPr>
            <p:custDataLst>
              <p:tags r:id="rId2"/>
            </p:custDataLst>
          </p:nvPr>
        </p:nvGraphicFramePr>
        <p:xfrm>
          <a:off x="1191" y="858515"/>
          <a:ext cx="1191" cy="1191"/>
        </p:xfrm>
        <a:graphic>
          <a:graphicData uri="http://schemas.openxmlformats.org/presentationml/2006/ole">
            <mc:AlternateContent xmlns:mc="http://schemas.openxmlformats.org/markup-compatibility/2006">
              <mc:Choice xmlns:v="urn:schemas-microsoft-com:vml" Requires="v">
                <p:oleObj spid="_x0000_s4121"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8B038F47-2ED6-483F-BCE6-156258F3D960}"/>
                          </a:ext>
                        </a:extLst>
                      </p:cNvPr>
                      <p:cNvPicPr/>
                      <p:nvPr/>
                    </p:nvPicPr>
                    <p:blipFill>
                      <a:blip r:embed="rId6"/>
                      <a:stretch>
                        <a:fillRect/>
                      </a:stretch>
                    </p:blipFill>
                    <p:spPr>
                      <a:xfrm>
                        <a:off x="1191" y="858515"/>
                        <a:ext cx="1191" cy="1191"/>
                      </a:xfrm>
                      <a:prstGeom prst="rect">
                        <a:avLst/>
                      </a:prstGeom>
                    </p:spPr>
                  </p:pic>
                </p:oleObj>
              </mc:Fallback>
            </mc:AlternateContent>
          </a:graphicData>
        </a:graphic>
      </p:graphicFrame>
      <p:sp>
        <p:nvSpPr>
          <p:cNvPr id="6" name="Title 5"/>
          <p:cNvSpPr>
            <a:spLocks noGrp="1"/>
          </p:cNvSpPr>
          <p:nvPr>
            <p:ph type="ctrTitle"/>
          </p:nvPr>
        </p:nvSpPr>
        <p:spPr>
          <a:xfrm>
            <a:off x="-12670" y="0"/>
            <a:ext cx="4296638" cy="6858000"/>
          </a:xfrm>
        </p:spPr>
        <p:txBody>
          <a:bodyPr/>
          <a:lstStyle/>
          <a:p>
            <a:pPr algn="ctr"/>
            <a:r>
              <a:rPr lang="nb-NO" sz="2200" b="1" dirty="0" err="1">
                <a:latin typeface="FangSong" panose="02010609060101010101" pitchFamily="49" charset="-122"/>
                <a:ea typeface="FangSong" panose="02010609060101010101" pitchFamily="49" charset="-122"/>
              </a:rPr>
              <a:t>Introduction</a:t>
            </a:r>
            <a:r>
              <a:rPr lang="nb-NO" sz="2200" b="1" dirty="0">
                <a:latin typeface="FangSong" panose="02010609060101010101" pitchFamily="49" charset="-122"/>
                <a:ea typeface="FangSong" panose="02010609060101010101" pitchFamily="49" charset="-122"/>
              </a:rPr>
              <a:t> to CPN</a:t>
            </a:r>
            <a:br>
              <a:rPr lang="nb-NO" sz="2200" b="1" dirty="0">
                <a:latin typeface="FangSong" panose="02010609060101010101" pitchFamily="49" charset="-122"/>
                <a:ea typeface="FangSong" panose="02010609060101010101" pitchFamily="49" charset="-122"/>
              </a:rPr>
            </a:br>
            <a:r>
              <a:rPr lang="nb-NO" sz="2200" b="1" dirty="0">
                <a:latin typeface="FangSong" panose="02010609060101010101" pitchFamily="49" charset="-122"/>
                <a:ea typeface="FangSong" panose="02010609060101010101" pitchFamily="49" charset="-122"/>
              </a:rPr>
              <a:t>&amp; </a:t>
            </a:r>
            <a:r>
              <a:rPr lang="nb-NO" sz="2200" b="1" dirty="0" err="1">
                <a:latin typeface="FangSong" panose="02010609060101010101" pitchFamily="49" charset="-122"/>
                <a:ea typeface="FangSong" panose="02010609060101010101" pitchFamily="49" charset="-122"/>
              </a:rPr>
              <a:t>the</a:t>
            </a:r>
            <a:r>
              <a:rPr lang="nb-NO" sz="2200" b="1" dirty="0">
                <a:latin typeface="FangSong" panose="02010609060101010101" pitchFamily="49" charset="-122"/>
                <a:ea typeface="FangSong" panose="02010609060101010101" pitchFamily="49" charset="-122"/>
              </a:rPr>
              <a:t> </a:t>
            </a:r>
            <a:r>
              <a:rPr lang="nb-NO" sz="2200" b="1" dirty="0" err="1">
                <a:latin typeface="FangSong" panose="02010609060101010101" pitchFamily="49" charset="-122"/>
                <a:ea typeface="FangSong" panose="02010609060101010101" pitchFamily="49" charset="-122"/>
              </a:rPr>
              <a:t>project</a:t>
            </a:r>
            <a:endParaRPr lang="en-GB" sz="2200" b="1" dirty="0">
              <a:latin typeface="FangSong" panose="02010609060101010101" pitchFamily="49" charset="-122"/>
              <a:ea typeface="FangSong" panose="02010609060101010101" pitchFamily="49" charset="-122"/>
            </a:endParaRPr>
          </a:p>
        </p:txBody>
      </p:sp>
      <p:sp>
        <p:nvSpPr>
          <p:cNvPr id="31" name="Text Placeholder 30"/>
          <p:cNvSpPr>
            <a:spLocks noGrp="1"/>
          </p:cNvSpPr>
          <p:nvPr>
            <p:ph type="body" sz="quarter" idx="11"/>
          </p:nvPr>
        </p:nvSpPr>
        <p:spPr>
          <a:xfrm>
            <a:off x="0" y="1882560"/>
            <a:ext cx="3967967" cy="672000"/>
          </a:xfrm>
        </p:spPr>
        <p:txBody>
          <a:bodyPr/>
          <a:lstStyle/>
          <a:p>
            <a:pPr algn="ctr"/>
            <a:r>
              <a:rPr lang="nb-NO" altLang="zh-CN" sz="1600" dirty="0">
                <a:latin typeface="FangSong" panose="02010609060101010101" pitchFamily="49" charset="-122"/>
                <a:ea typeface="FangSong" panose="02010609060101010101" pitchFamily="49" charset="-122"/>
                <a:cs typeface="Arial" panose="020B0604020202020204" pitchFamily="34" charset="0"/>
              </a:rPr>
              <a:t>Dr. Xiuhua Zhang</a:t>
            </a:r>
          </a:p>
        </p:txBody>
      </p:sp>
      <p:pic>
        <p:nvPicPr>
          <p:cNvPr id="8" name="Picture 7">
            <a:extLst>
              <a:ext uri="{FF2B5EF4-FFF2-40B4-BE49-F238E27FC236}">
                <a16:creationId xmlns:a16="http://schemas.microsoft.com/office/drawing/2014/main" id="{DB80F175-02F5-4DFE-8CA1-0A5085C10620}"/>
              </a:ext>
            </a:extLst>
          </p:cNvPr>
          <p:cNvPicPr>
            <a:picLocks noChangeAspect="1"/>
          </p:cNvPicPr>
          <p:nvPr/>
        </p:nvPicPr>
        <p:blipFill>
          <a:blip r:embed="rId7"/>
          <a:stretch>
            <a:fillRect/>
          </a:stretch>
        </p:blipFill>
        <p:spPr>
          <a:xfrm>
            <a:off x="1079145" y="5978787"/>
            <a:ext cx="2051694" cy="476764"/>
          </a:xfrm>
          <a:prstGeom prst="rect">
            <a:avLst/>
          </a:prstGeom>
        </p:spPr>
      </p:pic>
      <p:sp>
        <p:nvSpPr>
          <p:cNvPr id="10" name="Plassholder for tekst 9">
            <a:extLst>
              <a:ext uri="{FF2B5EF4-FFF2-40B4-BE49-F238E27FC236}">
                <a16:creationId xmlns:a16="http://schemas.microsoft.com/office/drawing/2014/main" id="{DAC64A93-4512-4F06-9448-BDA1EEE928A1}"/>
              </a:ext>
            </a:extLst>
          </p:cNvPr>
          <p:cNvSpPr>
            <a:spLocks noGrp="1"/>
          </p:cNvSpPr>
          <p:nvPr>
            <p:ph type="body" sz="quarter" idx="10"/>
          </p:nvPr>
        </p:nvSpPr>
        <p:spPr>
          <a:xfrm>
            <a:off x="628828" y="5109120"/>
            <a:ext cx="2952328" cy="384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Oslo, 3/11 2022</a:t>
            </a:r>
            <a:endParaRPr lang="en-GB" dirty="0"/>
          </a:p>
        </p:txBody>
      </p:sp>
      <p:pic>
        <p:nvPicPr>
          <p:cNvPr id="4" name="Bilde 3" descr="Et bilde som inneholder bygning, person, bilvei, utendørs&#10;&#10;Automatisk generert beskrivelse">
            <a:extLst>
              <a:ext uri="{FF2B5EF4-FFF2-40B4-BE49-F238E27FC236}">
                <a16:creationId xmlns:a16="http://schemas.microsoft.com/office/drawing/2014/main" id="{E2622FDC-2B40-4F02-8730-ED4533054A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31059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cu5e8zNTe27FcP3D1so8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6942</TotalTime>
  <Words>887</Words>
  <Application>Microsoft Office PowerPoint</Application>
  <PresentationFormat>Skjermfremvisning (4:3)</PresentationFormat>
  <Paragraphs>104</Paragraphs>
  <Slides>13</Slides>
  <Notes>13</Notes>
  <HiddenSlides>0</HiddenSlides>
  <MMClips>0</MMClips>
  <ScaleCrop>false</ScaleCrop>
  <HeadingPairs>
    <vt:vector size="8" baseType="variant">
      <vt:variant>
        <vt:lpstr>Brukte skrifter</vt:lpstr>
      </vt:variant>
      <vt:variant>
        <vt:i4>6</vt:i4>
      </vt:variant>
      <vt:variant>
        <vt:lpstr>Tema</vt:lpstr>
      </vt:variant>
      <vt:variant>
        <vt:i4>1</vt:i4>
      </vt:variant>
      <vt:variant>
        <vt:lpstr>Innebygde OLE-servere</vt:lpstr>
      </vt:variant>
      <vt:variant>
        <vt:i4>1</vt:i4>
      </vt:variant>
      <vt:variant>
        <vt:lpstr>Lysbildetitler</vt:lpstr>
      </vt:variant>
      <vt:variant>
        <vt:i4>13</vt:i4>
      </vt:variant>
    </vt:vector>
  </HeadingPairs>
  <TitlesOfParts>
    <vt:vector size="21" baseType="lpstr">
      <vt:lpstr>FangSong</vt:lpstr>
      <vt:lpstr>Arial</vt:lpstr>
      <vt:lpstr>Calibri</vt:lpstr>
      <vt:lpstr>Calibri Light</vt:lpstr>
      <vt:lpstr>Corbel</vt:lpstr>
      <vt:lpstr>IBM Plex Mono</vt:lpstr>
      <vt:lpstr>Office Theme</vt:lpstr>
      <vt:lpstr>think-cell Slide</vt:lpstr>
      <vt:lpstr>  </vt:lpstr>
      <vt:lpstr>Introduction to CPN &amp; the project</vt:lpstr>
      <vt:lpstr>  Project: Go for a job or en entrepreneur?</vt:lpstr>
      <vt:lpstr> Employees</vt:lpstr>
      <vt:lpstr> Self-Employees</vt:lpstr>
      <vt:lpstr>Entrepreneurship</vt:lpstr>
      <vt:lpstr>Characters of entrepreneurship</vt:lpstr>
      <vt:lpstr>  Project activities</vt:lpstr>
      <vt:lpstr>Introduction to CPN &amp; the project</vt:lpstr>
      <vt:lpstr>  CPN- Gather professionals and talents together &amp; develop multiple exchange and collaboration</vt:lpstr>
      <vt:lpstr>  What we do?</vt:lpstr>
      <vt:lpstr>  Profile of CPN</vt:lpstr>
      <vt:lpstr>  Give us your reason for being an entrepreneur ,  your feedback is important! </vt:lpstr>
    </vt:vector>
  </TitlesOfParts>
  <Company>2096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Kjære venner,   Vi er alle veldig beskymret over jordskjelvet i Sichun provins. Våre norske kollegaer og venner har uttrykt beskymring og sympati for jordskjelvsofrene. Chinese Professionals in Norway (CPN, www.cpn2003.org) holder på å organisere en pengeinnsamlingsaksjon for å vise vår støtte til den lokale befolkningen. Dette er åpen for alle kinesere og nordmenn.   De innsamlede pengene kommer til å bli overført til Røde Kors Kina via bank. Du kan overføre pengene til CPNs donasjonskonto: 0539.5799748. (Postbanken, Mottaker: Chinese Professionals in Norway). Vennligst skriv Sichuan jordskjelv og ditt navn på overføringen. Vi setter pris på at du kan gjøre dette så fort som mulig. Den første overføringen til Røde Kors Kina vil skje fredag den 16. mai og den andre overføringen påfølgende fredag.    Takk på forhånd for din støtte!</dc:title>
  <dc:creator>xiuhua</dc:creator>
  <cp:lastModifiedBy>Xiuhua Zhang</cp:lastModifiedBy>
  <cp:revision>702</cp:revision>
  <cp:lastPrinted>2021-11-24T16:40:50Z</cp:lastPrinted>
  <dcterms:created xsi:type="dcterms:W3CDTF">2008-05-15T20:33:37Z</dcterms:created>
  <dcterms:modified xsi:type="dcterms:W3CDTF">2022-11-03T14:51:13Z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nfoFinished">
    <vt:lpwstr>True</vt:lpwstr>
  </property>
  <property fmtid="{D5CDD505-2E9C-101B-9397-08002B2CF9AE}" pid="3" name="MSIP_Label_5cd1bed8-56b4-42d6-8816-d51e4a6887b6_Enabled">
    <vt:lpwstr>true</vt:lpwstr>
  </property>
  <property fmtid="{D5CDD505-2E9C-101B-9397-08002B2CF9AE}" pid="4" name="MSIP_Label_5cd1bed8-56b4-42d6-8816-d51e4a6887b6_SetDate">
    <vt:lpwstr>2021-11-15T19:50:42Z</vt:lpwstr>
  </property>
  <property fmtid="{D5CDD505-2E9C-101B-9397-08002B2CF9AE}" pid="5" name="MSIP_Label_5cd1bed8-56b4-42d6-8816-d51e4a6887b6_Method">
    <vt:lpwstr>Privileged</vt:lpwstr>
  </property>
  <property fmtid="{D5CDD505-2E9C-101B-9397-08002B2CF9AE}" pid="6" name="MSIP_Label_5cd1bed8-56b4-42d6-8816-d51e4a6887b6_Name">
    <vt:lpwstr>5cd1bed8-56b4-42d6-8816-d51e4a6887b6</vt:lpwstr>
  </property>
  <property fmtid="{D5CDD505-2E9C-101B-9397-08002B2CF9AE}" pid="7" name="MSIP_Label_5cd1bed8-56b4-42d6-8816-d51e4a6887b6_SiteId">
    <vt:lpwstr>a9b13882-99a6-4b28-9368-b64c69bf0256</vt:lpwstr>
  </property>
  <property fmtid="{D5CDD505-2E9C-101B-9397-08002B2CF9AE}" pid="8" name="MSIP_Label_5cd1bed8-56b4-42d6-8816-d51e4a6887b6_ActionId">
    <vt:lpwstr>6bfffaa6-fa41-4943-85a4-2958c982f9b0</vt:lpwstr>
  </property>
  <property fmtid="{D5CDD505-2E9C-101B-9397-08002B2CF9AE}" pid="9" name="MSIP_Label_5cd1bed8-56b4-42d6-8816-d51e4a6887b6_ContentBits">
    <vt:lpwstr>0</vt:lpwstr>
  </property>
</Properties>
</file>